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8"/>
  </p:notesMasterIdLst>
  <p:sldIdLst>
    <p:sldId id="731" r:id="rId6"/>
    <p:sldId id="730" r:id="rId7"/>
    <p:sldId id="262" r:id="rId8"/>
    <p:sldId id="708" r:id="rId9"/>
    <p:sldId id="328" r:id="rId10"/>
    <p:sldId id="717" r:id="rId11"/>
    <p:sldId id="389" r:id="rId12"/>
    <p:sldId id="727" r:id="rId13"/>
    <p:sldId id="384" r:id="rId14"/>
    <p:sldId id="711" r:id="rId15"/>
    <p:sldId id="506" r:id="rId16"/>
    <p:sldId id="729" r:id="rId17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mus Conboy" initials="SC" lastIdx="13" clrIdx="0">
    <p:extLst>
      <p:ext uri="{19B8F6BF-5375-455C-9EA6-DF929625EA0E}">
        <p15:presenceInfo xmlns:p15="http://schemas.microsoft.com/office/powerpoint/2012/main" userId="S::seamus.conboy@etbi.ie::188d3b6e-b9ab-4f68-8c6c-992ac33af0a9" providerId="AD"/>
      </p:ext>
    </p:extLst>
  </p:cmAuthor>
  <p:cmAuthor id="2" name="Megan Whyte" initials="MW" lastIdx="3" clrIdx="1">
    <p:extLst>
      <p:ext uri="{19B8F6BF-5375-455C-9EA6-DF929625EA0E}">
        <p15:presenceInfo xmlns:p15="http://schemas.microsoft.com/office/powerpoint/2012/main" userId="S::Megan.Whyte@etbi.ie::d4f5b6be-de08-4c19-b456-e429d0c0d3b6" providerId="AD"/>
      </p:ext>
    </p:extLst>
  </p:cmAuthor>
  <p:cmAuthor id="3" name="Niamh McGettigan" initials="NM" lastIdx="2" clrIdx="2">
    <p:extLst>
      <p:ext uri="{19B8F6BF-5375-455C-9EA6-DF929625EA0E}">
        <p15:presenceInfo xmlns:p15="http://schemas.microsoft.com/office/powerpoint/2012/main" userId="S::niamh.mcgettigan@etbi.ie::e3973fc5-84f1-4f7e-8c04-da3216eaa7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EEBCE7"/>
    <a:srgbClr val="FFD1FC"/>
    <a:srgbClr val="C300B6"/>
    <a:srgbClr val="C5D3ED"/>
    <a:srgbClr val="77D3A7"/>
    <a:srgbClr val="66B5C8"/>
    <a:srgbClr val="9FF3F3"/>
    <a:srgbClr val="118182"/>
    <a:srgbClr val="036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94DA6-363B-4B84-A6C5-16626022CBB0}" v="3" dt="2021-12-07T16:18:01.675"/>
    <p1510:client id="{CC8E7B5D-A570-4CFB-AFD4-B0C17F4ADDAB}" v="983" dt="2021-12-08T13:19:29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6527" autoAdjust="0"/>
  </p:normalViewPr>
  <p:slideViewPr>
    <p:cSldViewPr snapToGrid="0">
      <p:cViewPr>
        <p:scale>
          <a:sx n="100" d="100"/>
          <a:sy n="100" d="100"/>
        </p:scale>
        <p:origin x="906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1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hyte" userId="d4f5b6be-de08-4c19-b456-e429d0c0d3b6" providerId="ADAL" clId="{B3BDA277-FA5C-4C7A-89FE-EA1D11959CB0}"/>
    <pc:docChg chg="undo custSel addSld delSld modSld">
      <pc:chgData name="Megan Whyte" userId="d4f5b6be-de08-4c19-b456-e429d0c0d3b6" providerId="ADAL" clId="{B3BDA277-FA5C-4C7A-89FE-EA1D11959CB0}" dt="2021-12-02T17:36:10.965" v="145" actId="403"/>
      <pc:docMkLst>
        <pc:docMk/>
      </pc:docMkLst>
      <pc:sldChg chg="modSp mod modAnim">
        <pc:chgData name="Megan Whyte" userId="d4f5b6be-de08-4c19-b456-e429d0c0d3b6" providerId="ADAL" clId="{B3BDA277-FA5C-4C7A-89FE-EA1D11959CB0}" dt="2021-12-02T17:36:10.965" v="145" actId="403"/>
        <pc:sldMkLst>
          <pc:docMk/>
          <pc:sldMk cId="985151494" sldId="328"/>
        </pc:sldMkLst>
        <pc:spChg chg="mod">
          <ac:chgData name="Megan Whyte" userId="d4f5b6be-de08-4c19-b456-e429d0c0d3b6" providerId="ADAL" clId="{B3BDA277-FA5C-4C7A-89FE-EA1D11959CB0}" dt="2021-12-02T15:16:38.304" v="111" actId="20577"/>
          <ac:spMkLst>
            <pc:docMk/>
            <pc:sldMk cId="985151494" sldId="328"/>
            <ac:spMk id="4" creationId="{540002D1-EBE3-4862-9D41-87E1D368A61E}"/>
          </ac:spMkLst>
        </pc:spChg>
        <pc:graphicFrameChg chg="mod modGraphic">
          <ac:chgData name="Megan Whyte" userId="d4f5b6be-de08-4c19-b456-e429d0c0d3b6" providerId="ADAL" clId="{B3BDA277-FA5C-4C7A-89FE-EA1D11959CB0}" dt="2021-12-02T17:36:10.965" v="145" actId="403"/>
          <ac:graphicFrameMkLst>
            <pc:docMk/>
            <pc:sldMk cId="985151494" sldId="328"/>
            <ac:graphicFrameMk id="5" creationId="{F9880E29-5187-422F-89DB-8A5187B6E677}"/>
          </ac:graphicFrameMkLst>
        </pc:graphicFrameChg>
      </pc:sldChg>
      <pc:sldChg chg="modSp">
        <pc:chgData name="Megan Whyte" userId="d4f5b6be-de08-4c19-b456-e429d0c0d3b6" providerId="ADAL" clId="{B3BDA277-FA5C-4C7A-89FE-EA1D11959CB0}" dt="2021-12-02T15:06:43.174" v="22" actId="20577"/>
        <pc:sldMkLst>
          <pc:docMk/>
          <pc:sldMk cId="2042378558" sldId="708"/>
        </pc:sldMkLst>
        <pc:spChg chg="mod">
          <ac:chgData name="Megan Whyte" userId="d4f5b6be-de08-4c19-b456-e429d0c0d3b6" providerId="ADAL" clId="{B3BDA277-FA5C-4C7A-89FE-EA1D11959CB0}" dt="2021-12-02T15:06:43.174" v="22" actId="20577"/>
          <ac:spMkLst>
            <pc:docMk/>
            <pc:sldMk cId="2042378558" sldId="708"/>
            <ac:spMk id="8" creationId="{0253D290-4E27-480A-A910-71AD9816B361}"/>
          </ac:spMkLst>
        </pc:spChg>
      </pc:sldChg>
      <pc:sldChg chg="modSp add del mod setBg">
        <pc:chgData name="Megan Whyte" userId="d4f5b6be-de08-4c19-b456-e429d0c0d3b6" providerId="ADAL" clId="{B3BDA277-FA5C-4C7A-89FE-EA1D11959CB0}" dt="2021-12-02T15:14:22.932" v="51" actId="47"/>
        <pc:sldMkLst>
          <pc:docMk/>
          <pc:sldMk cId="1978154695" sldId="717"/>
        </pc:sldMkLst>
        <pc:spChg chg="mod">
          <ac:chgData name="Megan Whyte" userId="d4f5b6be-de08-4c19-b456-e429d0c0d3b6" providerId="ADAL" clId="{B3BDA277-FA5C-4C7A-89FE-EA1D11959CB0}" dt="2021-12-02T15:07:17.687" v="46" actId="20577"/>
          <ac:spMkLst>
            <pc:docMk/>
            <pc:sldMk cId="1978154695" sldId="717"/>
            <ac:spMk id="4" creationId="{540002D1-EBE3-4862-9D41-87E1D368A61E}"/>
          </ac:spMkLst>
        </pc:spChg>
        <pc:graphicFrameChg chg="mod">
          <ac:chgData name="Megan Whyte" userId="d4f5b6be-de08-4c19-b456-e429d0c0d3b6" providerId="ADAL" clId="{B3BDA277-FA5C-4C7A-89FE-EA1D11959CB0}" dt="2021-12-02T15:13:57.396" v="48" actId="20577"/>
          <ac:graphicFrameMkLst>
            <pc:docMk/>
            <pc:sldMk cId="1978154695" sldId="717"/>
            <ac:graphicFrameMk id="5" creationId="{F9880E29-5187-422F-89DB-8A5187B6E677}"/>
          </ac:graphicFrameMkLst>
        </pc:graphicFrameChg>
      </pc:sldChg>
      <pc:sldChg chg="modSp add mod">
        <pc:chgData name="Megan Whyte" userId="d4f5b6be-de08-4c19-b456-e429d0c0d3b6" providerId="ADAL" clId="{B3BDA277-FA5C-4C7A-89FE-EA1D11959CB0}" dt="2021-12-02T15:15:12.654" v="100" actId="20577"/>
        <pc:sldMkLst>
          <pc:docMk/>
          <pc:sldMk cId="3256956972" sldId="717"/>
        </pc:sldMkLst>
        <pc:spChg chg="mod">
          <ac:chgData name="Megan Whyte" userId="d4f5b6be-de08-4c19-b456-e429d0c0d3b6" providerId="ADAL" clId="{B3BDA277-FA5C-4C7A-89FE-EA1D11959CB0}" dt="2021-12-02T15:14:41.642" v="72" actId="20577"/>
          <ac:spMkLst>
            <pc:docMk/>
            <pc:sldMk cId="3256956972" sldId="717"/>
            <ac:spMk id="4" creationId="{540002D1-EBE3-4862-9D41-87E1D368A61E}"/>
          </ac:spMkLst>
        </pc:spChg>
        <pc:graphicFrameChg chg="mod">
          <ac:chgData name="Megan Whyte" userId="d4f5b6be-de08-4c19-b456-e429d0c0d3b6" providerId="ADAL" clId="{B3BDA277-FA5C-4C7A-89FE-EA1D11959CB0}" dt="2021-12-02T15:15:12.654" v="100" actId="20577"/>
          <ac:graphicFrameMkLst>
            <pc:docMk/>
            <pc:sldMk cId="3256956972" sldId="717"/>
            <ac:graphicFrameMk id="5" creationId="{F9880E29-5187-422F-89DB-8A5187B6E677}"/>
          </ac:graphicFrameMkLst>
        </pc:graphicFrameChg>
      </pc:sldChg>
    </pc:docChg>
  </pc:docChgLst>
  <pc:docChgLst>
    <pc:chgData name="Megan Whyte" userId="d4f5b6be-de08-4c19-b456-e429d0c0d3b6" providerId="ADAL" clId="{ADED447A-11AC-48D9-8897-B3818DC0A5DB}"/>
    <pc:docChg chg="sldOrd">
      <pc:chgData name="Megan Whyte" userId="d4f5b6be-de08-4c19-b456-e429d0c0d3b6" providerId="ADAL" clId="{ADED447A-11AC-48D9-8897-B3818DC0A5DB}" dt="2021-06-12T10:30:47.085" v="0" actId="20578"/>
      <pc:docMkLst>
        <pc:docMk/>
      </pc:docMkLst>
      <pc:sldChg chg="ord">
        <pc:chgData name="Megan Whyte" userId="d4f5b6be-de08-4c19-b456-e429d0c0d3b6" providerId="ADAL" clId="{ADED447A-11AC-48D9-8897-B3818DC0A5DB}" dt="2021-06-12T10:30:47.085" v="0" actId="20578"/>
        <pc:sldMkLst>
          <pc:docMk/>
          <pc:sldMk cId="985151494" sldId="328"/>
        </pc:sldMkLst>
      </pc:sldChg>
    </pc:docChg>
  </pc:docChgLst>
  <pc:docChgLst>
    <pc:chgData name="Megan Whyte" userId="S::megan.whyte@etbi.ie::d4f5b6be-de08-4c19-b456-e429d0c0d3b6" providerId="AD" clId="Web-{B8C94DA6-363B-4B84-A6C5-16626022CBB0}"/>
    <pc:docChg chg="addSld delSld">
      <pc:chgData name="Megan Whyte" userId="S::megan.whyte@etbi.ie::d4f5b6be-de08-4c19-b456-e429d0c0d3b6" providerId="AD" clId="Web-{B8C94DA6-363B-4B84-A6C5-16626022CBB0}" dt="2021-12-07T16:17:58.721" v="1"/>
      <pc:docMkLst>
        <pc:docMk/>
      </pc:docMkLst>
      <pc:sldChg chg="add del">
        <pc:chgData name="Megan Whyte" userId="S::megan.whyte@etbi.ie::d4f5b6be-de08-4c19-b456-e429d0c0d3b6" providerId="AD" clId="Web-{B8C94DA6-363B-4B84-A6C5-16626022CBB0}" dt="2021-12-07T16:17:58.721" v="1"/>
        <pc:sldMkLst>
          <pc:docMk/>
          <pc:sldMk cId="985151494" sldId="328"/>
        </pc:sldMkLst>
      </pc:sldChg>
    </pc:docChg>
  </pc:docChgLst>
  <pc:docChgLst>
    <pc:chgData name="Megan Whyte" userId="d4f5b6be-de08-4c19-b456-e429d0c0d3b6" providerId="ADAL" clId="{F07F25E8-421C-48AC-BDD1-63C215930537}"/>
    <pc:docChg chg="undo custSel addSld modSld sldOrd">
      <pc:chgData name="Megan Whyte" userId="d4f5b6be-de08-4c19-b456-e429d0c0d3b6" providerId="ADAL" clId="{F07F25E8-421C-48AC-BDD1-63C215930537}" dt="2020-10-06T10:45:32.045" v="1397"/>
      <pc:docMkLst>
        <pc:docMk/>
      </pc:docMkLst>
      <pc:sldChg chg="modSp mod">
        <pc:chgData name="Megan Whyte" userId="d4f5b6be-de08-4c19-b456-e429d0c0d3b6" providerId="ADAL" clId="{F07F25E8-421C-48AC-BDD1-63C215930537}" dt="2020-10-05T22:56:39.057" v="40" actId="1076"/>
        <pc:sldMkLst>
          <pc:docMk/>
          <pc:sldMk cId="3361568956" sldId="266"/>
        </pc:sldMkLst>
        <pc:spChg chg="mod">
          <ac:chgData name="Megan Whyte" userId="d4f5b6be-de08-4c19-b456-e429d0c0d3b6" providerId="ADAL" clId="{F07F25E8-421C-48AC-BDD1-63C215930537}" dt="2020-10-05T22:56:39.057" v="40" actId="1076"/>
          <ac:spMkLst>
            <pc:docMk/>
            <pc:sldMk cId="3361568956" sldId="266"/>
            <ac:spMk id="50" creationId="{F8A71998-5C77-47ED-A54B-168B8C69F781}"/>
          </ac:spMkLst>
        </pc:spChg>
        <pc:spChg chg="mod">
          <ac:chgData name="Megan Whyte" userId="d4f5b6be-de08-4c19-b456-e429d0c0d3b6" providerId="ADAL" clId="{F07F25E8-421C-48AC-BDD1-63C215930537}" dt="2020-10-05T22:56:29" v="39" actId="14100"/>
          <ac:spMkLst>
            <pc:docMk/>
            <pc:sldMk cId="3361568956" sldId="266"/>
            <ac:spMk id="51" creationId="{102A6F17-E1AB-4288-8730-7FD124B04A3D}"/>
          </ac:spMkLst>
        </pc:spChg>
      </pc:sldChg>
      <pc:sldChg chg="modSp modAnim">
        <pc:chgData name="Megan Whyte" userId="d4f5b6be-de08-4c19-b456-e429d0c0d3b6" providerId="ADAL" clId="{F07F25E8-421C-48AC-BDD1-63C215930537}" dt="2020-10-05T22:32:59.891" v="6" actId="20577"/>
        <pc:sldMkLst>
          <pc:docMk/>
          <pc:sldMk cId="2959191765" sldId="389"/>
        </pc:sldMkLst>
        <pc:spChg chg="mod">
          <ac:chgData name="Megan Whyte" userId="d4f5b6be-de08-4c19-b456-e429d0c0d3b6" providerId="ADAL" clId="{F07F25E8-421C-48AC-BDD1-63C215930537}" dt="2020-10-05T22:32:59.891" v="6" actId="20577"/>
          <ac:spMkLst>
            <pc:docMk/>
            <pc:sldMk cId="2959191765" sldId="389"/>
            <ac:spMk id="3" creationId="{CEC9D0B2-9CCC-4C21-8942-F12E4A9FD295}"/>
          </ac:spMkLst>
        </pc:spChg>
      </pc:sldChg>
      <pc:sldChg chg="ord">
        <pc:chgData name="Megan Whyte" userId="d4f5b6be-de08-4c19-b456-e429d0c0d3b6" providerId="ADAL" clId="{F07F25E8-421C-48AC-BDD1-63C215930537}" dt="2020-10-06T10:28:30.282" v="231"/>
        <pc:sldMkLst>
          <pc:docMk/>
          <pc:sldMk cId="3485936785" sldId="510"/>
        </pc:sldMkLst>
      </pc:sldChg>
      <pc:sldChg chg="modSp add mod setBg">
        <pc:chgData name="Megan Whyte" userId="d4f5b6be-de08-4c19-b456-e429d0c0d3b6" providerId="ADAL" clId="{F07F25E8-421C-48AC-BDD1-63C215930537}" dt="2020-10-05T23:10:16.229" v="181" actId="20577"/>
        <pc:sldMkLst>
          <pc:docMk/>
          <pc:sldMk cId="1357304453" sldId="711"/>
        </pc:sldMkLst>
        <pc:spChg chg="mod">
          <ac:chgData name="Megan Whyte" userId="d4f5b6be-de08-4c19-b456-e429d0c0d3b6" providerId="ADAL" clId="{F07F25E8-421C-48AC-BDD1-63C215930537}" dt="2020-10-05T23:09:35.376" v="62" actId="20577"/>
          <ac:spMkLst>
            <pc:docMk/>
            <pc:sldMk cId="1357304453" sldId="711"/>
            <ac:spMk id="2" creationId="{2CBE780E-9FC6-4F4A-BF97-BDE8258457C6}"/>
          </ac:spMkLst>
        </pc:spChg>
        <pc:spChg chg="mod">
          <ac:chgData name="Megan Whyte" userId="d4f5b6be-de08-4c19-b456-e429d0c0d3b6" providerId="ADAL" clId="{F07F25E8-421C-48AC-BDD1-63C215930537}" dt="2020-10-05T23:10:16.229" v="181" actId="20577"/>
          <ac:spMkLst>
            <pc:docMk/>
            <pc:sldMk cId="1357304453" sldId="711"/>
            <ac:spMk id="3" creationId="{CEC9D0B2-9CCC-4C21-8942-F12E4A9FD295}"/>
          </ac:spMkLst>
        </pc:spChg>
      </pc:sldChg>
      <pc:sldChg chg="addSp delSp modSp add mod ord setBg modAnim">
        <pc:chgData name="Megan Whyte" userId="d4f5b6be-de08-4c19-b456-e429d0c0d3b6" providerId="ADAL" clId="{F07F25E8-421C-48AC-BDD1-63C215930537}" dt="2020-10-06T10:45:32.045" v="1397"/>
        <pc:sldMkLst>
          <pc:docMk/>
          <pc:sldMk cId="2372838866" sldId="712"/>
        </pc:sldMkLst>
        <pc:spChg chg="mod">
          <ac:chgData name="Megan Whyte" userId="d4f5b6be-de08-4c19-b456-e429d0c0d3b6" providerId="ADAL" clId="{F07F25E8-421C-48AC-BDD1-63C215930537}" dt="2020-10-05T23:12:25.725" v="221" actId="14100"/>
          <ac:spMkLst>
            <pc:docMk/>
            <pc:sldMk cId="2372838866" sldId="712"/>
            <ac:spMk id="2" creationId="{2CBE780E-9FC6-4F4A-BF97-BDE8258457C6}"/>
          </ac:spMkLst>
        </pc:spChg>
        <pc:spChg chg="mod">
          <ac:chgData name="Megan Whyte" userId="d4f5b6be-de08-4c19-b456-e429d0c0d3b6" providerId="ADAL" clId="{F07F25E8-421C-48AC-BDD1-63C215930537}" dt="2020-10-05T23:12:28.497" v="222" actId="20577"/>
          <ac:spMkLst>
            <pc:docMk/>
            <pc:sldMk cId="2372838866" sldId="712"/>
            <ac:spMk id="3" creationId="{CEC9D0B2-9CCC-4C21-8942-F12E4A9FD295}"/>
          </ac:spMkLst>
        </pc:spChg>
        <pc:spChg chg="add mod">
          <ac:chgData name="Megan Whyte" userId="d4f5b6be-de08-4c19-b456-e429d0c0d3b6" providerId="ADAL" clId="{F07F25E8-421C-48AC-BDD1-63C215930537}" dt="2020-10-06T10:45:14.895" v="1395" actId="113"/>
          <ac:spMkLst>
            <pc:docMk/>
            <pc:sldMk cId="2372838866" sldId="712"/>
            <ac:spMk id="4" creationId="{49C594C7-119B-492F-81A5-51CFADF03D5C}"/>
          </ac:spMkLst>
        </pc:spChg>
        <pc:spChg chg="del">
          <ac:chgData name="Megan Whyte" userId="d4f5b6be-de08-4c19-b456-e429d0c0d3b6" providerId="ADAL" clId="{F07F25E8-421C-48AC-BDD1-63C215930537}" dt="2020-10-05T23:12:31.256" v="223" actId="478"/>
          <ac:spMkLst>
            <pc:docMk/>
            <pc:sldMk cId="2372838866" sldId="712"/>
            <ac:spMk id="4" creationId="{7231C952-B731-400B-A8F5-1392181F3007}"/>
          </ac:spMkLst>
        </pc:spChg>
        <pc:picChg chg="add">
          <ac:chgData name="Megan Whyte" userId="d4f5b6be-de08-4c19-b456-e429d0c0d3b6" providerId="ADAL" clId="{F07F25E8-421C-48AC-BDD1-63C215930537}" dt="2020-10-05T23:13:21.251" v="227" actId="22"/>
          <ac:picMkLst>
            <pc:docMk/>
            <pc:sldMk cId="2372838866" sldId="712"/>
            <ac:picMk id="6" creationId="{324BC98F-E5E7-49E8-B4A4-74BD9D25020C}"/>
          </ac:picMkLst>
        </pc:picChg>
      </pc:sldChg>
    </pc:docChg>
  </pc:docChgLst>
  <pc:docChgLst>
    <pc:chgData name="Megan Whyte" userId="S::megan.whyte@etbi.ie::d4f5b6be-de08-4c19-b456-e429d0c0d3b6" providerId="AD" clId="Web-{E53E6C0C-A373-4F4F-A162-B170AC336D58}"/>
    <pc:docChg chg="modSld">
      <pc:chgData name="Megan Whyte" userId="S::megan.whyte@etbi.ie::d4f5b6be-de08-4c19-b456-e429d0c0d3b6" providerId="AD" clId="Web-{E53E6C0C-A373-4F4F-A162-B170AC336D58}" dt="2021-12-02T17:27:25.133" v="0" actId="1076"/>
      <pc:docMkLst>
        <pc:docMk/>
      </pc:docMkLst>
      <pc:sldChg chg="modSp">
        <pc:chgData name="Megan Whyte" userId="S::megan.whyte@etbi.ie::d4f5b6be-de08-4c19-b456-e429d0c0d3b6" providerId="AD" clId="Web-{E53E6C0C-A373-4F4F-A162-B170AC336D58}" dt="2021-12-02T17:27:25.133" v="0" actId="1076"/>
        <pc:sldMkLst>
          <pc:docMk/>
          <pc:sldMk cId="985151494" sldId="328"/>
        </pc:sldMkLst>
        <pc:graphicFrameChg chg="mod">
          <ac:chgData name="Megan Whyte" userId="S::megan.whyte@etbi.ie::d4f5b6be-de08-4c19-b456-e429d0c0d3b6" providerId="AD" clId="Web-{E53E6C0C-A373-4F4F-A162-B170AC336D58}" dt="2021-12-02T17:27:25.133" v="0" actId="1076"/>
          <ac:graphicFrameMkLst>
            <pc:docMk/>
            <pc:sldMk cId="985151494" sldId="328"/>
            <ac:graphicFrameMk id="5" creationId="{F9880E29-5187-422F-89DB-8A5187B6E677}"/>
          </ac:graphicFrameMkLst>
        </pc:graphicFrameChg>
      </pc:sldChg>
    </pc:docChg>
  </pc:docChgLst>
  <pc:docChgLst>
    <pc:chgData name="Megan Whyte" userId="d4f5b6be-de08-4c19-b456-e429d0c0d3b6" providerId="ADAL" clId="{C1552C85-AADC-4236-BD6D-DD88CC948101}"/>
    <pc:docChg chg="addSld modSld sldOrd">
      <pc:chgData name="Megan Whyte" userId="d4f5b6be-de08-4c19-b456-e429d0c0d3b6" providerId="ADAL" clId="{C1552C85-AADC-4236-BD6D-DD88CC948101}" dt="2020-11-19T12:20:25.867" v="127" actId="122"/>
      <pc:docMkLst>
        <pc:docMk/>
      </pc:docMkLst>
      <pc:sldChg chg="modSp new mod ord">
        <pc:chgData name="Megan Whyte" userId="d4f5b6be-de08-4c19-b456-e429d0c0d3b6" providerId="ADAL" clId="{C1552C85-AADC-4236-BD6D-DD88CC948101}" dt="2020-11-19T12:20:25.867" v="127" actId="122"/>
        <pc:sldMkLst>
          <pc:docMk/>
          <pc:sldMk cId="559756227" sldId="713"/>
        </pc:sldMkLst>
        <pc:spChg chg="mod">
          <ac:chgData name="Megan Whyte" userId="d4f5b6be-de08-4c19-b456-e429d0c0d3b6" providerId="ADAL" clId="{C1552C85-AADC-4236-BD6D-DD88CC948101}" dt="2020-11-19T12:20:25.867" v="127" actId="122"/>
          <ac:spMkLst>
            <pc:docMk/>
            <pc:sldMk cId="559756227" sldId="713"/>
            <ac:spMk id="2" creationId="{1511F156-41ED-4C82-880D-AFE38138F936}"/>
          </ac:spMkLst>
        </pc:spChg>
      </pc:sldChg>
    </pc:docChg>
  </pc:docChgLst>
  <pc:docChgLst>
    <pc:chgData name="Megan Whyte" userId="d4f5b6be-de08-4c19-b456-e429d0c0d3b6" providerId="ADAL" clId="{8E28E65C-5425-4703-B42E-F6B6AB539E4F}"/>
    <pc:docChg chg="undo custSel addSld delSld modSld sldOrd">
      <pc:chgData name="Megan Whyte" userId="d4f5b6be-de08-4c19-b456-e429d0c0d3b6" providerId="ADAL" clId="{8E28E65C-5425-4703-B42E-F6B6AB539E4F}" dt="2021-12-01T11:13:45.005" v="236" actId="20577"/>
      <pc:docMkLst>
        <pc:docMk/>
      </pc:docMkLst>
      <pc:sldChg chg="modSp mod">
        <pc:chgData name="Megan Whyte" userId="d4f5b6be-de08-4c19-b456-e429d0c0d3b6" providerId="ADAL" clId="{8E28E65C-5425-4703-B42E-F6B6AB539E4F}" dt="2021-12-01T11:12:53.031" v="231" actId="1076"/>
        <pc:sldMkLst>
          <pc:docMk/>
          <pc:sldMk cId="1556028490" sldId="262"/>
        </pc:sldMkLst>
        <pc:picChg chg="mod">
          <ac:chgData name="Megan Whyte" userId="d4f5b6be-de08-4c19-b456-e429d0c0d3b6" providerId="ADAL" clId="{8E28E65C-5425-4703-B42E-F6B6AB539E4F}" dt="2021-12-01T11:12:53.031" v="231" actId="1076"/>
          <ac:picMkLst>
            <pc:docMk/>
            <pc:sldMk cId="1556028490" sldId="262"/>
            <ac:picMk id="2" creationId="{FA55734F-1335-462A-8E3A-0EEA6A7A6402}"/>
          </ac:picMkLst>
        </pc:picChg>
      </pc:sldChg>
      <pc:sldChg chg="del">
        <pc:chgData name="Megan Whyte" userId="d4f5b6be-de08-4c19-b456-e429d0c0d3b6" providerId="ADAL" clId="{8E28E65C-5425-4703-B42E-F6B6AB539E4F}" dt="2021-12-01T11:09:40.343" v="56" actId="47"/>
        <pc:sldMkLst>
          <pc:docMk/>
          <pc:sldMk cId="3361568956" sldId="266"/>
        </pc:sldMkLst>
      </pc:sldChg>
      <pc:sldChg chg="addSp delSp modSp mod">
        <pc:chgData name="Megan Whyte" userId="d4f5b6be-de08-4c19-b456-e429d0c0d3b6" providerId="ADAL" clId="{8E28E65C-5425-4703-B42E-F6B6AB539E4F}" dt="2021-12-01T11:12:36.178" v="229" actId="478"/>
        <pc:sldMkLst>
          <pc:docMk/>
          <pc:sldMk cId="985151494" sldId="328"/>
        </pc:sldMkLst>
        <pc:graphicFrameChg chg="mod">
          <ac:chgData name="Megan Whyte" userId="d4f5b6be-de08-4c19-b456-e429d0c0d3b6" providerId="ADAL" clId="{8E28E65C-5425-4703-B42E-F6B6AB539E4F}" dt="2021-12-01T11:03:36.043" v="4" actId="20577"/>
          <ac:graphicFrameMkLst>
            <pc:docMk/>
            <pc:sldMk cId="985151494" sldId="328"/>
            <ac:graphicFrameMk id="5" creationId="{F9880E29-5187-422F-89DB-8A5187B6E677}"/>
          </ac:graphicFrameMkLst>
        </pc:graphicFrameChg>
        <pc:picChg chg="add mod">
          <ac:chgData name="Megan Whyte" userId="d4f5b6be-de08-4c19-b456-e429d0c0d3b6" providerId="ADAL" clId="{8E28E65C-5425-4703-B42E-F6B6AB539E4F}" dt="2021-12-01T11:12:18.295" v="224"/>
          <ac:picMkLst>
            <pc:docMk/>
            <pc:sldMk cId="985151494" sldId="328"/>
            <ac:picMk id="7" creationId="{9EAE83A1-9865-4F21-A130-BF1787AC593A}"/>
          </ac:picMkLst>
        </pc:picChg>
        <pc:picChg chg="add del mod">
          <ac:chgData name="Megan Whyte" userId="d4f5b6be-de08-4c19-b456-e429d0c0d3b6" providerId="ADAL" clId="{8E28E65C-5425-4703-B42E-F6B6AB539E4F}" dt="2021-12-01T11:12:36.178" v="229" actId="478"/>
          <ac:picMkLst>
            <pc:docMk/>
            <pc:sldMk cId="985151494" sldId="328"/>
            <ac:picMk id="8" creationId="{D58BFF6F-4732-42E0-9D91-405F38E906E6}"/>
          </ac:picMkLst>
        </pc:picChg>
      </pc:sldChg>
      <pc:sldChg chg="modSp mod modAnim">
        <pc:chgData name="Megan Whyte" userId="d4f5b6be-de08-4c19-b456-e429d0c0d3b6" providerId="ADAL" clId="{8E28E65C-5425-4703-B42E-F6B6AB539E4F}" dt="2021-12-01T11:06:08.404" v="37" actId="1440"/>
        <pc:sldMkLst>
          <pc:docMk/>
          <pc:sldMk cId="2535730614" sldId="384"/>
        </pc:sldMkLst>
        <pc:spChg chg="mod">
          <ac:chgData name="Megan Whyte" userId="d4f5b6be-de08-4c19-b456-e429d0c0d3b6" providerId="ADAL" clId="{8E28E65C-5425-4703-B42E-F6B6AB539E4F}" dt="2021-12-01T11:06:01.549" v="36" actId="20577"/>
          <ac:spMkLst>
            <pc:docMk/>
            <pc:sldMk cId="2535730614" sldId="384"/>
            <ac:spMk id="7" creationId="{D02F577F-78D9-4F57-9F6C-491046F09985}"/>
          </ac:spMkLst>
        </pc:spChg>
        <pc:picChg chg="mod">
          <ac:chgData name="Megan Whyte" userId="d4f5b6be-de08-4c19-b456-e429d0c0d3b6" providerId="ADAL" clId="{8E28E65C-5425-4703-B42E-F6B6AB539E4F}" dt="2021-12-01T11:06:08.404" v="37" actId="1440"/>
          <ac:picMkLst>
            <pc:docMk/>
            <pc:sldMk cId="2535730614" sldId="384"/>
            <ac:picMk id="4" creationId="{C0089802-5712-4C33-8A3B-2C34E1C15176}"/>
          </ac:picMkLst>
        </pc:picChg>
      </pc:sldChg>
      <pc:sldChg chg="addSp modSp">
        <pc:chgData name="Megan Whyte" userId="d4f5b6be-de08-4c19-b456-e429d0c0d3b6" providerId="ADAL" clId="{8E28E65C-5425-4703-B42E-F6B6AB539E4F}" dt="2021-12-01T11:13:21.360" v="233"/>
        <pc:sldMkLst>
          <pc:docMk/>
          <pc:sldMk cId="2959191765" sldId="389"/>
        </pc:sldMkLst>
        <pc:spChg chg="mod">
          <ac:chgData name="Megan Whyte" userId="d4f5b6be-de08-4c19-b456-e429d0c0d3b6" providerId="ADAL" clId="{8E28E65C-5425-4703-B42E-F6B6AB539E4F}" dt="2021-12-01T11:05:05.970" v="29" actId="20577"/>
          <ac:spMkLst>
            <pc:docMk/>
            <pc:sldMk cId="2959191765" sldId="389"/>
            <ac:spMk id="3" creationId="{CEC9D0B2-9CCC-4C21-8942-F12E4A9FD295}"/>
          </ac:spMkLst>
        </pc:spChg>
        <pc:picChg chg="add mod">
          <ac:chgData name="Megan Whyte" userId="d4f5b6be-de08-4c19-b456-e429d0c0d3b6" providerId="ADAL" clId="{8E28E65C-5425-4703-B42E-F6B6AB539E4F}" dt="2021-12-01T11:13:21.360" v="233"/>
          <ac:picMkLst>
            <pc:docMk/>
            <pc:sldMk cId="2959191765" sldId="389"/>
            <ac:picMk id="6" creationId="{9C865004-A3C3-4316-8B92-FDA112BE3897}"/>
          </ac:picMkLst>
        </pc:picChg>
      </pc:sldChg>
      <pc:sldChg chg="addSp modSp mod ord">
        <pc:chgData name="Megan Whyte" userId="d4f5b6be-de08-4c19-b456-e429d0c0d3b6" providerId="ADAL" clId="{8E28E65C-5425-4703-B42E-F6B6AB539E4F}" dt="2021-12-01T11:11:57.544" v="220"/>
        <pc:sldMkLst>
          <pc:docMk/>
          <pc:sldMk cId="850574104" sldId="506"/>
        </pc:sldMkLst>
        <pc:picChg chg="mod">
          <ac:chgData name="Megan Whyte" userId="d4f5b6be-de08-4c19-b456-e429d0c0d3b6" providerId="ADAL" clId="{8E28E65C-5425-4703-B42E-F6B6AB539E4F}" dt="2021-12-01T11:11:40.813" v="219" actId="1076"/>
          <ac:picMkLst>
            <pc:docMk/>
            <pc:sldMk cId="850574104" sldId="506"/>
            <ac:picMk id="3" creationId="{E0BF13C3-2EBA-47B7-9814-5E340A4A6CDB}"/>
          </ac:picMkLst>
        </pc:picChg>
        <pc:picChg chg="add mod">
          <ac:chgData name="Megan Whyte" userId="d4f5b6be-de08-4c19-b456-e429d0c0d3b6" providerId="ADAL" clId="{8E28E65C-5425-4703-B42E-F6B6AB539E4F}" dt="2021-12-01T11:11:57.544" v="220"/>
          <ac:picMkLst>
            <pc:docMk/>
            <pc:sldMk cId="850574104" sldId="506"/>
            <ac:picMk id="4" creationId="{11E6937C-7D1C-478A-B484-A0E7C2A56F18}"/>
          </ac:picMkLst>
        </pc:picChg>
      </pc:sldChg>
      <pc:sldChg chg="addSp delSp modSp mod">
        <pc:chgData name="Megan Whyte" userId="d4f5b6be-de08-4c19-b456-e429d0c0d3b6" providerId="ADAL" clId="{8E28E65C-5425-4703-B42E-F6B6AB539E4F}" dt="2021-12-01T11:13:17.779" v="232" actId="478"/>
        <pc:sldMkLst>
          <pc:docMk/>
          <pc:sldMk cId="3485936785" sldId="510"/>
        </pc:sldMkLst>
        <pc:picChg chg="add del mod">
          <ac:chgData name="Megan Whyte" userId="d4f5b6be-de08-4c19-b456-e429d0c0d3b6" providerId="ADAL" clId="{8E28E65C-5425-4703-B42E-F6B6AB539E4F}" dt="2021-12-01T11:13:17.779" v="232" actId="478"/>
          <ac:picMkLst>
            <pc:docMk/>
            <pc:sldMk cId="3485936785" sldId="510"/>
            <ac:picMk id="9" creationId="{5CFD6AC7-8816-4071-AD76-2E2E791F1AA1}"/>
          </ac:picMkLst>
        </pc:picChg>
      </pc:sldChg>
      <pc:sldChg chg="addSp modSp mod">
        <pc:chgData name="Megan Whyte" userId="d4f5b6be-de08-4c19-b456-e429d0c0d3b6" providerId="ADAL" clId="{8E28E65C-5425-4703-B42E-F6B6AB539E4F}" dt="2021-12-01T11:12:13.435" v="223" actId="1076"/>
        <pc:sldMkLst>
          <pc:docMk/>
          <pc:sldMk cId="2042378558" sldId="708"/>
        </pc:sldMkLst>
        <pc:picChg chg="add mod">
          <ac:chgData name="Megan Whyte" userId="d4f5b6be-de08-4c19-b456-e429d0c0d3b6" providerId="ADAL" clId="{8E28E65C-5425-4703-B42E-F6B6AB539E4F}" dt="2021-12-01T11:12:13.435" v="223" actId="1076"/>
          <ac:picMkLst>
            <pc:docMk/>
            <pc:sldMk cId="2042378558" sldId="708"/>
            <ac:picMk id="12" creationId="{837BB1AE-4D43-4585-912F-65AA066A3221}"/>
          </ac:picMkLst>
        </pc:picChg>
      </pc:sldChg>
      <pc:sldChg chg="del">
        <pc:chgData name="Megan Whyte" userId="d4f5b6be-de08-4c19-b456-e429d0c0d3b6" providerId="ADAL" clId="{8E28E65C-5425-4703-B42E-F6B6AB539E4F}" dt="2021-12-01T11:09:37.776" v="55" actId="47"/>
        <pc:sldMkLst>
          <pc:docMk/>
          <pc:sldMk cId="1442539320" sldId="710"/>
        </pc:sldMkLst>
      </pc:sldChg>
      <pc:sldChg chg="addSp modSp mod ord">
        <pc:chgData name="Megan Whyte" userId="d4f5b6be-de08-4c19-b456-e429d0c0d3b6" providerId="ADAL" clId="{8E28E65C-5425-4703-B42E-F6B6AB539E4F}" dt="2021-12-01T11:13:34.322" v="235"/>
        <pc:sldMkLst>
          <pc:docMk/>
          <pc:sldMk cId="1357304453" sldId="711"/>
        </pc:sldMkLst>
        <pc:spChg chg="mod">
          <ac:chgData name="Megan Whyte" userId="d4f5b6be-de08-4c19-b456-e429d0c0d3b6" providerId="ADAL" clId="{8E28E65C-5425-4703-B42E-F6B6AB539E4F}" dt="2021-12-01T11:10:44.418" v="193" actId="20577"/>
          <ac:spMkLst>
            <pc:docMk/>
            <pc:sldMk cId="1357304453" sldId="711"/>
            <ac:spMk id="2" creationId="{2CBE780E-9FC6-4F4A-BF97-BDE8258457C6}"/>
          </ac:spMkLst>
        </pc:spChg>
        <pc:spChg chg="mod">
          <ac:chgData name="Megan Whyte" userId="d4f5b6be-de08-4c19-b456-e429d0c0d3b6" providerId="ADAL" clId="{8E28E65C-5425-4703-B42E-F6B6AB539E4F}" dt="2021-12-01T11:11:27.962" v="214" actId="20577"/>
          <ac:spMkLst>
            <pc:docMk/>
            <pc:sldMk cId="1357304453" sldId="711"/>
            <ac:spMk id="3" creationId="{CEC9D0B2-9CCC-4C21-8942-F12E4A9FD295}"/>
          </ac:spMkLst>
        </pc:spChg>
        <pc:picChg chg="add mod">
          <ac:chgData name="Megan Whyte" userId="d4f5b6be-de08-4c19-b456-e429d0c0d3b6" providerId="ADAL" clId="{8E28E65C-5425-4703-B42E-F6B6AB539E4F}" dt="2021-12-01T11:13:27.154" v="234"/>
          <ac:picMkLst>
            <pc:docMk/>
            <pc:sldMk cId="1357304453" sldId="711"/>
            <ac:picMk id="5" creationId="{0CE271D6-8C87-452B-A325-78FA644FA4F7}"/>
          </ac:picMkLst>
        </pc:picChg>
        <pc:picChg chg="add mod">
          <ac:chgData name="Megan Whyte" userId="d4f5b6be-de08-4c19-b456-e429d0c0d3b6" providerId="ADAL" clId="{8E28E65C-5425-4703-B42E-F6B6AB539E4F}" dt="2021-12-01T11:13:34.322" v="235"/>
          <ac:picMkLst>
            <pc:docMk/>
            <pc:sldMk cId="1357304453" sldId="711"/>
            <ac:picMk id="6" creationId="{F2F43CF6-7D21-4809-B9CF-AAC68004D8C2}"/>
          </ac:picMkLst>
        </pc:picChg>
      </pc:sldChg>
      <pc:sldChg chg="del">
        <pc:chgData name="Megan Whyte" userId="d4f5b6be-de08-4c19-b456-e429d0c0d3b6" providerId="ADAL" clId="{8E28E65C-5425-4703-B42E-F6B6AB539E4F}" dt="2021-12-01T11:09:36.485" v="54" actId="47"/>
        <pc:sldMkLst>
          <pc:docMk/>
          <pc:sldMk cId="2372838866" sldId="712"/>
        </pc:sldMkLst>
      </pc:sldChg>
      <pc:sldChg chg="modSp mod">
        <pc:chgData name="Megan Whyte" userId="d4f5b6be-de08-4c19-b456-e429d0c0d3b6" providerId="ADAL" clId="{8E28E65C-5425-4703-B42E-F6B6AB539E4F}" dt="2021-12-01T11:13:45.005" v="236" actId="20577"/>
        <pc:sldMkLst>
          <pc:docMk/>
          <pc:sldMk cId="559756227" sldId="713"/>
        </pc:sldMkLst>
        <pc:spChg chg="mod">
          <ac:chgData name="Megan Whyte" userId="d4f5b6be-de08-4c19-b456-e429d0c0d3b6" providerId="ADAL" clId="{8E28E65C-5425-4703-B42E-F6B6AB539E4F}" dt="2021-12-01T11:13:45.005" v="236" actId="20577"/>
          <ac:spMkLst>
            <pc:docMk/>
            <pc:sldMk cId="559756227" sldId="713"/>
            <ac:spMk id="2" creationId="{1511F156-41ED-4C82-880D-AFE38138F936}"/>
          </ac:spMkLst>
        </pc:spChg>
      </pc:sldChg>
      <pc:sldChg chg="addSp modSp new mod modAnim">
        <pc:chgData name="Megan Whyte" userId="d4f5b6be-de08-4c19-b456-e429d0c0d3b6" providerId="ADAL" clId="{8E28E65C-5425-4703-B42E-F6B6AB539E4F}" dt="2021-12-01T11:07:18.334" v="41" actId="14100"/>
        <pc:sldMkLst>
          <pc:docMk/>
          <pc:sldMk cId="812597405" sldId="714"/>
        </pc:sldMkLst>
        <pc:picChg chg="add mod">
          <ac:chgData name="Megan Whyte" userId="d4f5b6be-de08-4c19-b456-e429d0c0d3b6" providerId="ADAL" clId="{8E28E65C-5425-4703-B42E-F6B6AB539E4F}" dt="2021-12-01T11:07:18.334" v="41" actId="14100"/>
          <ac:picMkLst>
            <pc:docMk/>
            <pc:sldMk cId="812597405" sldId="714"/>
            <ac:picMk id="2" creationId="{A299358C-AA29-440B-8302-A8130E178679}"/>
          </ac:picMkLst>
        </pc:picChg>
      </pc:sldChg>
      <pc:sldChg chg="addSp modSp new mod modAnim">
        <pc:chgData name="Megan Whyte" userId="d4f5b6be-de08-4c19-b456-e429d0c0d3b6" providerId="ADAL" clId="{8E28E65C-5425-4703-B42E-F6B6AB539E4F}" dt="2021-12-01T11:08:22.026" v="46" actId="14100"/>
        <pc:sldMkLst>
          <pc:docMk/>
          <pc:sldMk cId="810787733" sldId="715"/>
        </pc:sldMkLst>
        <pc:picChg chg="add mod">
          <ac:chgData name="Megan Whyte" userId="d4f5b6be-de08-4c19-b456-e429d0c0d3b6" providerId="ADAL" clId="{8E28E65C-5425-4703-B42E-F6B6AB539E4F}" dt="2021-12-01T11:08:22.026" v="46" actId="14100"/>
          <ac:picMkLst>
            <pc:docMk/>
            <pc:sldMk cId="810787733" sldId="715"/>
            <ac:picMk id="2" creationId="{EC80DB7A-FD25-4CA5-B69D-DE155F2ADEB1}"/>
          </ac:picMkLst>
        </pc:picChg>
      </pc:sldChg>
      <pc:sldChg chg="addSp modSp new mod modAnim">
        <pc:chgData name="Megan Whyte" userId="d4f5b6be-de08-4c19-b456-e429d0c0d3b6" providerId="ADAL" clId="{8E28E65C-5425-4703-B42E-F6B6AB539E4F}" dt="2021-12-01T11:09:05.031" v="53" actId="14100"/>
        <pc:sldMkLst>
          <pc:docMk/>
          <pc:sldMk cId="1305506253" sldId="716"/>
        </pc:sldMkLst>
        <pc:picChg chg="add mod">
          <ac:chgData name="Megan Whyte" userId="d4f5b6be-de08-4c19-b456-e429d0c0d3b6" providerId="ADAL" clId="{8E28E65C-5425-4703-B42E-F6B6AB539E4F}" dt="2021-12-01T11:09:05.031" v="53" actId="14100"/>
          <ac:picMkLst>
            <pc:docMk/>
            <pc:sldMk cId="1305506253" sldId="716"/>
            <ac:picMk id="2" creationId="{67A468A1-F47D-4E8A-A640-7993043428BB}"/>
          </ac:picMkLst>
        </pc:picChg>
      </pc:sldChg>
      <pc:sldChg chg="new del">
        <pc:chgData name="Megan Whyte" userId="d4f5b6be-de08-4c19-b456-e429d0c0d3b6" providerId="ADAL" clId="{8E28E65C-5425-4703-B42E-F6B6AB539E4F}" dt="2021-12-01T11:08:30.699" v="48" actId="680"/>
        <pc:sldMkLst>
          <pc:docMk/>
          <pc:sldMk cId="4153792209" sldId="716"/>
        </pc:sldMkLst>
      </pc:sldChg>
    </pc:docChg>
  </pc:docChgLst>
  <pc:docChgLst>
    <pc:chgData name="Megan Whyte" userId="d4f5b6be-de08-4c19-b456-e429d0c0d3b6" providerId="ADAL" clId="{CC8E7B5D-A570-4CFB-AFD4-B0C17F4ADDAB}"/>
    <pc:docChg chg="undo custSel addSld delSld modSld sldOrd">
      <pc:chgData name="Megan Whyte" userId="d4f5b6be-de08-4c19-b456-e429d0c0d3b6" providerId="ADAL" clId="{CC8E7B5D-A570-4CFB-AFD4-B0C17F4ADDAB}" dt="2021-12-08T13:19:29.786" v="6590" actId="20577"/>
      <pc:docMkLst>
        <pc:docMk/>
      </pc:docMkLst>
      <pc:sldChg chg="addSp modSp mod modAnim modNotesTx">
        <pc:chgData name="Megan Whyte" userId="d4f5b6be-de08-4c19-b456-e429d0c0d3b6" providerId="ADAL" clId="{CC8E7B5D-A570-4CFB-AFD4-B0C17F4ADDAB}" dt="2021-12-08T12:41:46.611" v="3502" actId="20577"/>
        <pc:sldMkLst>
          <pc:docMk/>
          <pc:sldMk cId="1556028490" sldId="262"/>
        </pc:sldMkLst>
        <pc:picChg chg="mod">
          <ac:chgData name="Megan Whyte" userId="d4f5b6be-de08-4c19-b456-e429d0c0d3b6" providerId="ADAL" clId="{CC8E7B5D-A570-4CFB-AFD4-B0C17F4ADDAB}" dt="2021-12-08T12:39:42.467" v="3494" actId="1076"/>
          <ac:picMkLst>
            <pc:docMk/>
            <pc:sldMk cId="1556028490" sldId="262"/>
            <ac:picMk id="3" creationId="{BA9BDE3D-2DB8-49D6-B610-C685A4557551}"/>
          </ac:picMkLst>
        </pc:picChg>
        <pc:picChg chg="add mod">
          <ac:chgData name="Megan Whyte" userId="d4f5b6be-de08-4c19-b456-e429d0c0d3b6" providerId="ADAL" clId="{CC8E7B5D-A570-4CFB-AFD4-B0C17F4ADDAB}" dt="2021-12-08T12:39:49.732" v="3497" actId="1076"/>
          <ac:picMkLst>
            <pc:docMk/>
            <pc:sldMk cId="1556028490" sldId="262"/>
            <ac:picMk id="17" creationId="{77C7A968-1BF4-44A5-9D62-A36A197E6C18}"/>
          </ac:picMkLst>
        </pc:picChg>
      </pc:sldChg>
      <pc:sldChg chg="modSp mod ord modAnim">
        <pc:chgData name="Megan Whyte" userId="d4f5b6be-de08-4c19-b456-e429d0c0d3b6" providerId="ADAL" clId="{CC8E7B5D-A570-4CFB-AFD4-B0C17F4ADDAB}" dt="2021-12-08T13:18:39.096" v="6586" actId="20577"/>
        <pc:sldMkLst>
          <pc:docMk/>
          <pc:sldMk cId="985151494" sldId="328"/>
        </pc:sldMkLst>
        <pc:graphicFrameChg chg="mod">
          <ac:chgData name="Megan Whyte" userId="d4f5b6be-de08-4c19-b456-e429d0c0d3b6" providerId="ADAL" clId="{CC8E7B5D-A570-4CFB-AFD4-B0C17F4ADDAB}" dt="2021-12-08T13:18:39.096" v="6586" actId="20577"/>
          <ac:graphicFrameMkLst>
            <pc:docMk/>
            <pc:sldMk cId="985151494" sldId="328"/>
            <ac:graphicFrameMk id="5" creationId="{F9880E29-5187-422F-89DB-8A5187B6E677}"/>
          </ac:graphicFrameMkLst>
        </pc:graphicFrameChg>
      </pc:sldChg>
      <pc:sldChg chg="modSp mod modAnim modNotesTx">
        <pc:chgData name="Megan Whyte" userId="d4f5b6be-de08-4c19-b456-e429d0c0d3b6" providerId="ADAL" clId="{CC8E7B5D-A570-4CFB-AFD4-B0C17F4ADDAB}" dt="2021-12-08T13:00:33.112" v="5830" actId="20577"/>
        <pc:sldMkLst>
          <pc:docMk/>
          <pc:sldMk cId="2535730614" sldId="384"/>
        </pc:sldMkLst>
        <pc:spChg chg="mod">
          <ac:chgData name="Megan Whyte" userId="d4f5b6be-de08-4c19-b456-e429d0c0d3b6" providerId="ADAL" clId="{CC8E7B5D-A570-4CFB-AFD4-B0C17F4ADDAB}" dt="2021-12-08T12:53:19.659" v="5450" actId="20577"/>
          <ac:spMkLst>
            <pc:docMk/>
            <pc:sldMk cId="2535730614" sldId="384"/>
            <ac:spMk id="7" creationId="{D02F577F-78D9-4F57-9F6C-491046F09985}"/>
          </ac:spMkLst>
        </pc:spChg>
        <pc:spChg chg="mod">
          <ac:chgData name="Megan Whyte" userId="d4f5b6be-de08-4c19-b456-e429d0c0d3b6" providerId="ADAL" clId="{CC8E7B5D-A570-4CFB-AFD4-B0C17F4ADDAB}" dt="2021-12-08T12:56:49.698" v="5622" actId="20577"/>
          <ac:spMkLst>
            <pc:docMk/>
            <pc:sldMk cId="2535730614" sldId="384"/>
            <ac:spMk id="8" creationId="{1ACEB8AE-A5BD-4C41-A712-498687E2E35F}"/>
          </ac:spMkLst>
        </pc:spChg>
      </pc:sldChg>
      <pc:sldChg chg="modSp modNotesTx">
        <pc:chgData name="Megan Whyte" userId="d4f5b6be-de08-4c19-b456-e429d0c0d3b6" providerId="ADAL" clId="{CC8E7B5D-A570-4CFB-AFD4-B0C17F4ADDAB}" dt="2021-12-08T12:50:28.480" v="5005" actId="20577"/>
        <pc:sldMkLst>
          <pc:docMk/>
          <pc:sldMk cId="2959191765" sldId="389"/>
        </pc:sldMkLst>
        <pc:spChg chg="mod">
          <ac:chgData name="Megan Whyte" userId="d4f5b6be-de08-4c19-b456-e429d0c0d3b6" providerId="ADAL" clId="{CC8E7B5D-A570-4CFB-AFD4-B0C17F4ADDAB}" dt="2021-12-08T12:50:28.480" v="5005" actId="20577"/>
          <ac:spMkLst>
            <pc:docMk/>
            <pc:sldMk cId="2959191765" sldId="389"/>
            <ac:spMk id="3" creationId="{CEC9D0B2-9CCC-4C21-8942-F12E4A9FD295}"/>
          </ac:spMkLst>
        </pc:spChg>
      </pc:sldChg>
      <pc:sldChg chg="addSp modSp modAnim">
        <pc:chgData name="Megan Whyte" userId="d4f5b6be-de08-4c19-b456-e429d0c0d3b6" providerId="ADAL" clId="{CC8E7B5D-A570-4CFB-AFD4-B0C17F4ADDAB}" dt="2021-12-08T13:03:47.443" v="6547"/>
        <pc:sldMkLst>
          <pc:docMk/>
          <pc:sldMk cId="850574104" sldId="506"/>
        </pc:sldMkLst>
        <pc:picChg chg="add mod">
          <ac:chgData name="Megan Whyte" userId="d4f5b6be-de08-4c19-b456-e429d0c0d3b6" providerId="ADAL" clId="{CC8E7B5D-A570-4CFB-AFD4-B0C17F4ADDAB}" dt="2021-12-08T13:03:29.104" v="6546"/>
          <ac:picMkLst>
            <pc:docMk/>
            <pc:sldMk cId="850574104" sldId="506"/>
            <ac:picMk id="5" creationId="{D2D06FAC-49C1-4521-888E-3554078B96DE}"/>
          </ac:picMkLst>
        </pc:picChg>
        <pc:picChg chg="add mod">
          <ac:chgData name="Megan Whyte" userId="d4f5b6be-de08-4c19-b456-e429d0c0d3b6" providerId="ADAL" clId="{CC8E7B5D-A570-4CFB-AFD4-B0C17F4ADDAB}" dt="2021-12-08T13:03:29.104" v="6546"/>
          <ac:picMkLst>
            <pc:docMk/>
            <pc:sldMk cId="850574104" sldId="506"/>
            <ac:picMk id="6" creationId="{2AEF4E00-46F1-47DD-ABF4-CEECDF0E80A9}"/>
          </ac:picMkLst>
        </pc:picChg>
        <pc:picChg chg="add mod">
          <ac:chgData name="Megan Whyte" userId="d4f5b6be-de08-4c19-b456-e429d0c0d3b6" providerId="ADAL" clId="{CC8E7B5D-A570-4CFB-AFD4-B0C17F4ADDAB}" dt="2021-12-08T13:03:29.104" v="6546"/>
          <ac:picMkLst>
            <pc:docMk/>
            <pc:sldMk cId="850574104" sldId="506"/>
            <ac:picMk id="7" creationId="{BD2B4F20-7228-46F5-9AC2-4BCD0AC7CA85}"/>
          </ac:picMkLst>
        </pc:picChg>
        <pc:picChg chg="add mod">
          <ac:chgData name="Megan Whyte" userId="d4f5b6be-de08-4c19-b456-e429d0c0d3b6" providerId="ADAL" clId="{CC8E7B5D-A570-4CFB-AFD4-B0C17F4ADDAB}" dt="2021-12-08T13:03:29.104" v="6546"/>
          <ac:picMkLst>
            <pc:docMk/>
            <pc:sldMk cId="850574104" sldId="506"/>
            <ac:picMk id="8" creationId="{18F664D7-505F-4D5C-B0AA-7C6D0CEFFF32}"/>
          </ac:picMkLst>
        </pc:picChg>
        <pc:picChg chg="add mod">
          <ac:chgData name="Megan Whyte" userId="d4f5b6be-de08-4c19-b456-e429d0c0d3b6" providerId="ADAL" clId="{CC8E7B5D-A570-4CFB-AFD4-B0C17F4ADDAB}" dt="2021-12-08T13:03:29.104" v="6546"/>
          <ac:picMkLst>
            <pc:docMk/>
            <pc:sldMk cId="850574104" sldId="506"/>
            <ac:picMk id="9" creationId="{62AD9785-A269-4BA2-BF0E-069FDBDD3FCF}"/>
          </ac:picMkLst>
        </pc:picChg>
      </pc:sldChg>
      <pc:sldChg chg="addSp delSp modSp del mod ord addAnim delAnim modAnim modNotesTx">
        <pc:chgData name="Megan Whyte" userId="d4f5b6be-de08-4c19-b456-e429d0c0d3b6" providerId="ADAL" clId="{CC8E7B5D-A570-4CFB-AFD4-B0C17F4ADDAB}" dt="2021-12-08T12:39:08.257" v="3487" actId="47"/>
        <pc:sldMkLst>
          <pc:docMk/>
          <pc:sldMk cId="3485936785" sldId="510"/>
        </pc:sldMkLst>
        <pc:spChg chg="mod">
          <ac:chgData name="Megan Whyte" userId="d4f5b6be-de08-4c19-b456-e429d0c0d3b6" providerId="ADAL" clId="{CC8E7B5D-A570-4CFB-AFD4-B0C17F4ADDAB}" dt="2021-12-08T10:55:19.570" v="875" actId="1076"/>
          <ac:spMkLst>
            <pc:docMk/>
            <pc:sldMk cId="3485936785" sldId="510"/>
            <ac:spMk id="3" creationId="{CD10132C-F2B0-4CA3-BE6E-889AB60331C6}"/>
          </ac:spMkLst>
        </pc:spChg>
        <pc:spChg chg="mod">
          <ac:chgData name="Megan Whyte" userId="d4f5b6be-de08-4c19-b456-e429d0c0d3b6" providerId="ADAL" clId="{CC8E7B5D-A570-4CFB-AFD4-B0C17F4ADDAB}" dt="2021-12-08T10:55:19.570" v="875" actId="1076"/>
          <ac:spMkLst>
            <pc:docMk/>
            <pc:sldMk cId="3485936785" sldId="510"/>
            <ac:spMk id="7" creationId="{B7D5D716-EFE5-4A26-BF1F-0DC2E5F21A48}"/>
          </ac:spMkLst>
        </pc:spChg>
        <pc:spChg chg="add mod">
          <ac:chgData name="Megan Whyte" userId="d4f5b6be-de08-4c19-b456-e429d0c0d3b6" providerId="ADAL" clId="{CC8E7B5D-A570-4CFB-AFD4-B0C17F4ADDAB}" dt="2021-12-08T10:55:19.570" v="875" actId="1076"/>
          <ac:spMkLst>
            <pc:docMk/>
            <pc:sldMk cId="3485936785" sldId="510"/>
            <ac:spMk id="9" creationId="{F34294DA-DE6B-4BDC-A31F-7FE52762EE8D}"/>
          </ac:spMkLst>
        </pc:spChg>
        <pc:spChg chg="add del mod">
          <ac:chgData name="Megan Whyte" userId="d4f5b6be-de08-4c19-b456-e429d0c0d3b6" providerId="ADAL" clId="{CC8E7B5D-A570-4CFB-AFD4-B0C17F4ADDAB}" dt="2021-12-08T10:55:22.096" v="877" actId="571"/>
          <ac:spMkLst>
            <pc:docMk/>
            <pc:sldMk cId="3485936785" sldId="510"/>
            <ac:spMk id="10" creationId="{9017DCB9-4ECD-4E77-9F18-C6852C50C723}"/>
          </ac:spMkLst>
        </pc:spChg>
        <pc:spChg chg="add del mod">
          <ac:chgData name="Megan Whyte" userId="d4f5b6be-de08-4c19-b456-e429d0c0d3b6" providerId="ADAL" clId="{CC8E7B5D-A570-4CFB-AFD4-B0C17F4ADDAB}" dt="2021-12-08T10:55:22.096" v="877" actId="571"/>
          <ac:spMkLst>
            <pc:docMk/>
            <pc:sldMk cId="3485936785" sldId="510"/>
            <ac:spMk id="11" creationId="{56487705-66A3-433F-9CD1-7CF330D73F6F}"/>
          </ac:spMkLst>
        </pc:spChg>
        <pc:spChg chg="add del mod">
          <ac:chgData name="Megan Whyte" userId="d4f5b6be-de08-4c19-b456-e429d0c0d3b6" providerId="ADAL" clId="{CC8E7B5D-A570-4CFB-AFD4-B0C17F4ADDAB}" dt="2021-12-08T10:55:22.096" v="877" actId="571"/>
          <ac:spMkLst>
            <pc:docMk/>
            <pc:sldMk cId="3485936785" sldId="510"/>
            <ac:spMk id="12" creationId="{462DCF16-AECE-46C4-BDD8-607CFA6045EB}"/>
          </ac:spMkLst>
        </pc:spChg>
        <pc:spChg chg="mod">
          <ac:chgData name="Megan Whyte" userId="d4f5b6be-de08-4c19-b456-e429d0c0d3b6" providerId="ADAL" clId="{CC8E7B5D-A570-4CFB-AFD4-B0C17F4ADDAB}" dt="2021-12-08T10:55:19.570" v="875" actId="1076"/>
          <ac:spMkLst>
            <pc:docMk/>
            <pc:sldMk cId="3485936785" sldId="510"/>
            <ac:spMk id="14" creationId="{B5CF27CE-966C-4822-82B3-0BCD48895162}"/>
          </ac:spMkLst>
        </pc:spChg>
        <pc:spChg chg="add del mod">
          <ac:chgData name="Megan Whyte" userId="d4f5b6be-de08-4c19-b456-e429d0c0d3b6" providerId="ADAL" clId="{CC8E7B5D-A570-4CFB-AFD4-B0C17F4ADDAB}" dt="2021-12-08T10:55:22.096" v="877" actId="571"/>
          <ac:spMkLst>
            <pc:docMk/>
            <pc:sldMk cId="3485936785" sldId="510"/>
            <ac:spMk id="15" creationId="{2A032AA5-95EC-4D8F-9250-C696A01921FA}"/>
          </ac:spMkLst>
        </pc:spChg>
        <pc:spChg chg="del mod">
          <ac:chgData name="Megan Whyte" userId="d4f5b6be-de08-4c19-b456-e429d0c0d3b6" providerId="ADAL" clId="{CC8E7B5D-A570-4CFB-AFD4-B0C17F4ADDAB}" dt="2021-12-08T12:38:19.577" v="3484"/>
          <ac:spMkLst>
            <pc:docMk/>
            <pc:sldMk cId="3485936785" sldId="510"/>
            <ac:spMk id="16" creationId="{45E05330-E260-4E54-A938-E77F1B433C03}"/>
          </ac:spMkLst>
        </pc:spChg>
        <pc:picChg chg="mod">
          <ac:chgData name="Megan Whyte" userId="d4f5b6be-de08-4c19-b456-e429d0c0d3b6" providerId="ADAL" clId="{CC8E7B5D-A570-4CFB-AFD4-B0C17F4ADDAB}" dt="2021-12-08T10:55:19.570" v="875" actId="1076"/>
          <ac:picMkLst>
            <pc:docMk/>
            <pc:sldMk cId="3485936785" sldId="510"/>
            <ac:picMk id="2" creationId="{9D2A5FC1-7FEB-4921-B5A4-70E94EC24BE2}"/>
          </ac:picMkLst>
        </pc:picChg>
        <pc:picChg chg="add del mod">
          <ac:chgData name="Megan Whyte" userId="d4f5b6be-de08-4c19-b456-e429d0c0d3b6" providerId="ADAL" clId="{CC8E7B5D-A570-4CFB-AFD4-B0C17F4ADDAB}" dt="2021-12-08T10:55:22.096" v="877" actId="571"/>
          <ac:picMkLst>
            <pc:docMk/>
            <pc:sldMk cId="3485936785" sldId="510"/>
            <ac:picMk id="13" creationId="{92B2BFA5-2B90-4F27-B2C1-CB168F2A86D5}"/>
          </ac:picMkLst>
        </pc:picChg>
        <pc:picChg chg="mod">
          <ac:chgData name="Megan Whyte" userId="d4f5b6be-de08-4c19-b456-e429d0c0d3b6" providerId="ADAL" clId="{CC8E7B5D-A570-4CFB-AFD4-B0C17F4ADDAB}" dt="2021-12-08T10:55:19.570" v="875" actId="1076"/>
          <ac:picMkLst>
            <pc:docMk/>
            <pc:sldMk cId="3485936785" sldId="510"/>
            <ac:picMk id="18" creationId="{12F9D607-FAAA-4976-8DDB-070C6C40A7F5}"/>
          </ac:picMkLst>
        </pc:picChg>
        <pc:picChg chg="mod">
          <ac:chgData name="Megan Whyte" userId="d4f5b6be-de08-4c19-b456-e429d0c0d3b6" providerId="ADAL" clId="{CC8E7B5D-A570-4CFB-AFD4-B0C17F4ADDAB}" dt="2021-12-08T10:55:19.570" v="875" actId="1076"/>
          <ac:picMkLst>
            <pc:docMk/>
            <pc:sldMk cId="3485936785" sldId="510"/>
            <ac:picMk id="20" creationId="{85C996B4-2AAE-4649-971D-3C0F29F0EC1B}"/>
          </ac:picMkLst>
        </pc:picChg>
      </pc:sldChg>
      <pc:sldChg chg="modSp mod ord modAnim modNotesTx">
        <pc:chgData name="Megan Whyte" userId="d4f5b6be-de08-4c19-b456-e429d0c0d3b6" providerId="ADAL" clId="{CC8E7B5D-A570-4CFB-AFD4-B0C17F4ADDAB}" dt="2021-12-08T13:17:53.936" v="6585"/>
        <pc:sldMkLst>
          <pc:docMk/>
          <pc:sldMk cId="2042378558" sldId="708"/>
        </pc:sldMkLst>
        <pc:spChg chg="mod">
          <ac:chgData name="Megan Whyte" userId="d4f5b6be-de08-4c19-b456-e429d0c0d3b6" providerId="ADAL" clId="{CC8E7B5D-A570-4CFB-AFD4-B0C17F4ADDAB}" dt="2021-12-08T11:37:32.451" v="1377" actId="20577"/>
          <ac:spMkLst>
            <pc:docMk/>
            <pc:sldMk cId="2042378558" sldId="708"/>
            <ac:spMk id="3" creationId="{717EA765-22E2-4037-9201-CA87E248891D}"/>
          </ac:spMkLst>
        </pc:spChg>
        <pc:spChg chg="mod">
          <ac:chgData name="Megan Whyte" userId="d4f5b6be-de08-4c19-b456-e429d0c0d3b6" providerId="ADAL" clId="{CC8E7B5D-A570-4CFB-AFD4-B0C17F4ADDAB}" dt="2021-12-08T10:51:25.440" v="742" actId="1076"/>
          <ac:spMkLst>
            <pc:docMk/>
            <pc:sldMk cId="2042378558" sldId="708"/>
            <ac:spMk id="8" creationId="{0253D290-4E27-480A-A910-71AD9816B361}"/>
          </ac:spMkLst>
        </pc:spChg>
        <pc:spChg chg="mod">
          <ac:chgData name="Megan Whyte" userId="d4f5b6be-de08-4c19-b456-e429d0c0d3b6" providerId="ADAL" clId="{CC8E7B5D-A570-4CFB-AFD4-B0C17F4ADDAB}" dt="2021-12-08T10:51:28.124" v="743" actId="1076"/>
          <ac:spMkLst>
            <pc:docMk/>
            <pc:sldMk cId="2042378558" sldId="708"/>
            <ac:spMk id="25" creationId="{A23843C3-DE41-47EC-9AA1-9845BAC58436}"/>
          </ac:spMkLst>
        </pc:spChg>
        <pc:spChg chg="mod">
          <ac:chgData name="Megan Whyte" userId="d4f5b6be-de08-4c19-b456-e429d0c0d3b6" providerId="ADAL" clId="{CC8E7B5D-A570-4CFB-AFD4-B0C17F4ADDAB}" dt="2021-12-08T10:51:31.332" v="744" actId="1076"/>
          <ac:spMkLst>
            <pc:docMk/>
            <pc:sldMk cId="2042378558" sldId="708"/>
            <ac:spMk id="27" creationId="{697D7574-0A23-44AA-B0C9-AF4A34F8E4A5}"/>
          </ac:spMkLst>
        </pc:spChg>
        <pc:spChg chg="mod">
          <ac:chgData name="Megan Whyte" userId="d4f5b6be-de08-4c19-b456-e429d0c0d3b6" providerId="ADAL" clId="{CC8E7B5D-A570-4CFB-AFD4-B0C17F4ADDAB}" dt="2021-12-08T10:52:56.941" v="792" actId="122"/>
          <ac:spMkLst>
            <pc:docMk/>
            <pc:sldMk cId="2042378558" sldId="708"/>
            <ac:spMk id="28" creationId="{2A0F61FC-F150-452B-A6A7-0E77ADE25DE8}"/>
          </ac:spMkLst>
        </pc:spChg>
        <pc:spChg chg="mod">
          <ac:chgData name="Megan Whyte" userId="d4f5b6be-de08-4c19-b456-e429d0c0d3b6" providerId="ADAL" clId="{CC8E7B5D-A570-4CFB-AFD4-B0C17F4ADDAB}" dt="2021-12-08T10:53:11.058" v="799" actId="404"/>
          <ac:spMkLst>
            <pc:docMk/>
            <pc:sldMk cId="2042378558" sldId="708"/>
            <ac:spMk id="30" creationId="{058A7ED8-118E-47DF-BAD2-D81FDC73E7D5}"/>
          </ac:spMkLst>
        </pc:spChg>
        <pc:picChg chg="mod">
          <ac:chgData name="Megan Whyte" userId="d4f5b6be-de08-4c19-b456-e429d0c0d3b6" providerId="ADAL" clId="{CC8E7B5D-A570-4CFB-AFD4-B0C17F4ADDAB}" dt="2021-12-08T13:16:57.157" v="6579" actId="14826"/>
          <ac:picMkLst>
            <pc:docMk/>
            <pc:sldMk cId="2042378558" sldId="708"/>
            <ac:picMk id="4" creationId="{4F6B4A88-5C16-46F9-83F3-0C1214B3F9FD}"/>
          </ac:picMkLst>
        </pc:picChg>
        <pc:picChg chg="mod">
          <ac:chgData name="Megan Whyte" userId="d4f5b6be-de08-4c19-b456-e429d0c0d3b6" providerId="ADAL" clId="{CC8E7B5D-A570-4CFB-AFD4-B0C17F4ADDAB}" dt="2021-12-08T13:17:32.709" v="6584" actId="1076"/>
          <ac:picMkLst>
            <pc:docMk/>
            <pc:sldMk cId="2042378558" sldId="708"/>
            <ac:picMk id="31" creationId="{CC2A5A7B-033A-49B4-BD9F-C3CBF44C0FD4}"/>
          </ac:picMkLst>
        </pc:picChg>
        <pc:picChg chg="mod">
          <ac:chgData name="Megan Whyte" userId="d4f5b6be-de08-4c19-b456-e429d0c0d3b6" providerId="ADAL" clId="{CC8E7B5D-A570-4CFB-AFD4-B0C17F4ADDAB}" dt="2021-12-08T13:17:18.379" v="6583" actId="1076"/>
          <ac:picMkLst>
            <pc:docMk/>
            <pc:sldMk cId="2042378558" sldId="708"/>
            <ac:picMk id="1026" creationId="{60278C92-D57D-49C7-B133-CFDCD14D93C9}"/>
          </ac:picMkLst>
        </pc:picChg>
      </pc:sldChg>
      <pc:sldChg chg="modSp mod">
        <pc:chgData name="Megan Whyte" userId="d4f5b6be-de08-4c19-b456-e429d0c0d3b6" providerId="ADAL" clId="{CC8E7B5D-A570-4CFB-AFD4-B0C17F4ADDAB}" dt="2021-12-08T10:26:31.966" v="389" actId="20577"/>
        <pc:sldMkLst>
          <pc:docMk/>
          <pc:sldMk cId="516000804" sldId="709"/>
        </pc:sldMkLst>
        <pc:spChg chg="mod">
          <ac:chgData name="Megan Whyte" userId="d4f5b6be-de08-4c19-b456-e429d0c0d3b6" providerId="ADAL" clId="{CC8E7B5D-A570-4CFB-AFD4-B0C17F4ADDAB}" dt="2021-12-08T10:26:31.966" v="389" actId="20577"/>
          <ac:spMkLst>
            <pc:docMk/>
            <pc:sldMk cId="516000804" sldId="709"/>
            <ac:spMk id="3" creationId="{5A225E0A-1C6B-4B45-A1C0-DF76684EC341}"/>
          </ac:spMkLst>
        </pc:spChg>
      </pc:sldChg>
      <pc:sldChg chg="ord">
        <pc:chgData name="Megan Whyte" userId="d4f5b6be-de08-4c19-b456-e429d0c0d3b6" providerId="ADAL" clId="{CC8E7B5D-A570-4CFB-AFD4-B0C17F4ADDAB}" dt="2021-12-08T13:15:16.188" v="6576"/>
        <pc:sldMkLst>
          <pc:docMk/>
          <pc:sldMk cId="1357304453" sldId="711"/>
        </pc:sldMkLst>
      </pc:sldChg>
      <pc:sldChg chg="ord">
        <pc:chgData name="Megan Whyte" userId="d4f5b6be-de08-4c19-b456-e429d0c0d3b6" providerId="ADAL" clId="{CC8E7B5D-A570-4CFB-AFD4-B0C17F4ADDAB}" dt="2021-12-08T10:50:16.848" v="704"/>
        <pc:sldMkLst>
          <pc:docMk/>
          <pc:sldMk cId="1305506253" sldId="716"/>
        </pc:sldMkLst>
      </pc:sldChg>
      <pc:sldChg chg="modSp ord modAnim">
        <pc:chgData name="Megan Whyte" userId="d4f5b6be-de08-4c19-b456-e429d0c0d3b6" providerId="ADAL" clId="{CC8E7B5D-A570-4CFB-AFD4-B0C17F4ADDAB}" dt="2021-12-08T13:19:29.786" v="6590" actId="20577"/>
        <pc:sldMkLst>
          <pc:docMk/>
          <pc:sldMk cId="3256956972" sldId="717"/>
        </pc:sldMkLst>
        <pc:graphicFrameChg chg="mod">
          <ac:chgData name="Megan Whyte" userId="d4f5b6be-de08-4c19-b456-e429d0c0d3b6" providerId="ADAL" clId="{CC8E7B5D-A570-4CFB-AFD4-B0C17F4ADDAB}" dt="2021-12-08T13:19:29.786" v="6590" actId="20577"/>
          <ac:graphicFrameMkLst>
            <pc:docMk/>
            <pc:sldMk cId="3256956972" sldId="717"/>
            <ac:graphicFrameMk id="5" creationId="{F9880E29-5187-422F-89DB-8A5187B6E677}"/>
          </ac:graphicFrameMkLst>
        </pc:graphicFrameChg>
      </pc:sldChg>
      <pc:sldChg chg="addSp modSp new del ord modAnim">
        <pc:chgData name="Megan Whyte" userId="d4f5b6be-de08-4c19-b456-e429d0c0d3b6" providerId="ADAL" clId="{CC8E7B5D-A570-4CFB-AFD4-B0C17F4ADDAB}" dt="2021-12-08T13:11:41.752" v="6550" actId="47"/>
        <pc:sldMkLst>
          <pc:docMk/>
          <pc:sldMk cId="1611213015" sldId="718"/>
        </pc:sldMkLst>
        <pc:picChg chg="add mod">
          <ac:chgData name="Megan Whyte" userId="d4f5b6be-de08-4c19-b456-e429d0c0d3b6" providerId="ADAL" clId="{CC8E7B5D-A570-4CFB-AFD4-B0C17F4ADDAB}" dt="2021-12-08T10:32:58.495" v="392"/>
          <ac:picMkLst>
            <pc:docMk/>
            <pc:sldMk cId="1611213015" sldId="718"/>
            <ac:picMk id="2" creationId="{0BBE48AF-0EEA-4855-A873-82F0BEC25023}"/>
          </ac:picMkLst>
        </pc:picChg>
      </pc:sldChg>
      <pc:sldChg chg="addSp modSp new del ord modAnim">
        <pc:chgData name="Megan Whyte" userId="d4f5b6be-de08-4c19-b456-e429d0c0d3b6" providerId="ADAL" clId="{CC8E7B5D-A570-4CFB-AFD4-B0C17F4ADDAB}" dt="2021-12-08T13:11:40.982" v="6549" actId="47"/>
        <pc:sldMkLst>
          <pc:docMk/>
          <pc:sldMk cId="1276736757" sldId="719"/>
        </pc:sldMkLst>
        <pc:picChg chg="add mod">
          <ac:chgData name="Megan Whyte" userId="d4f5b6be-de08-4c19-b456-e429d0c0d3b6" providerId="ADAL" clId="{CC8E7B5D-A570-4CFB-AFD4-B0C17F4ADDAB}" dt="2021-12-08T10:33:40.956" v="396"/>
          <ac:picMkLst>
            <pc:docMk/>
            <pc:sldMk cId="1276736757" sldId="719"/>
            <ac:picMk id="2" creationId="{189E72E8-BE0C-4B15-A6DD-BF178123A3E6}"/>
          </ac:picMkLst>
        </pc:picChg>
      </pc:sldChg>
      <pc:sldChg chg="addSp modSp new del ord modAnim">
        <pc:chgData name="Megan Whyte" userId="d4f5b6be-de08-4c19-b456-e429d0c0d3b6" providerId="ADAL" clId="{CC8E7B5D-A570-4CFB-AFD4-B0C17F4ADDAB}" dt="2021-12-08T13:12:35.957" v="6558" actId="47"/>
        <pc:sldMkLst>
          <pc:docMk/>
          <pc:sldMk cId="2566061270" sldId="720"/>
        </pc:sldMkLst>
        <pc:picChg chg="add mod">
          <ac:chgData name="Megan Whyte" userId="d4f5b6be-de08-4c19-b456-e429d0c0d3b6" providerId="ADAL" clId="{CC8E7B5D-A570-4CFB-AFD4-B0C17F4ADDAB}" dt="2021-12-08T10:34:14.567" v="400"/>
          <ac:picMkLst>
            <pc:docMk/>
            <pc:sldMk cId="2566061270" sldId="720"/>
            <ac:picMk id="2" creationId="{EAD908EF-2E2A-4D79-9E0D-B31B7D64C4D8}"/>
          </ac:picMkLst>
        </pc:picChg>
      </pc:sldChg>
      <pc:sldChg chg="addSp modSp new del ord modAnim">
        <pc:chgData name="Megan Whyte" userId="d4f5b6be-de08-4c19-b456-e429d0c0d3b6" providerId="ADAL" clId="{CC8E7B5D-A570-4CFB-AFD4-B0C17F4ADDAB}" dt="2021-12-08T13:15:01.293" v="6570" actId="47"/>
        <pc:sldMkLst>
          <pc:docMk/>
          <pc:sldMk cId="2104283987" sldId="721"/>
        </pc:sldMkLst>
        <pc:picChg chg="add mod">
          <ac:chgData name="Megan Whyte" userId="d4f5b6be-de08-4c19-b456-e429d0c0d3b6" providerId="ADAL" clId="{CC8E7B5D-A570-4CFB-AFD4-B0C17F4ADDAB}" dt="2021-12-08T10:35:37.307" v="404"/>
          <ac:picMkLst>
            <pc:docMk/>
            <pc:sldMk cId="2104283987" sldId="721"/>
            <ac:picMk id="2" creationId="{2487752F-7506-411A-930D-B0B85C15F7B0}"/>
          </ac:picMkLst>
        </pc:picChg>
      </pc:sldChg>
      <pc:sldChg chg="addSp modSp new mod ord modAnim">
        <pc:chgData name="Megan Whyte" userId="d4f5b6be-de08-4c19-b456-e429d0c0d3b6" providerId="ADAL" clId="{CC8E7B5D-A570-4CFB-AFD4-B0C17F4ADDAB}" dt="2021-12-08T13:12:34.628" v="6557"/>
        <pc:sldMkLst>
          <pc:docMk/>
          <pc:sldMk cId="26555921" sldId="722"/>
        </pc:sldMkLst>
        <pc:picChg chg="add mod">
          <ac:chgData name="Megan Whyte" userId="d4f5b6be-de08-4c19-b456-e429d0c0d3b6" providerId="ADAL" clId="{CC8E7B5D-A570-4CFB-AFD4-B0C17F4ADDAB}" dt="2021-12-08T13:12:17.339" v="6554" actId="14100"/>
          <ac:picMkLst>
            <pc:docMk/>
            <pc:sldMk cId="26555921" sldId="722"/>
            <ac:picMk id="2" creationId="{5AFEC85C-8A3F-45A8-8457-1BFC6877FBDD}"/>
          </ac:picMkLst>
        </pc:picChg>
      </pc:sldChg>
      <pc:sldChg chg="delSp modSp add del mod ord delAnim modAnim">
        <pc:chgData name="Megan Whyte" userId="d4f5b6be-de08-4c19-b456-e429d0c0d3b6" providerId="ADAL" clId="{CC8E7B5D-A570-4CFB-AFD4-B0C17F4ADDAB}" dt="2021-12-08T11:15:53.174" v="1068" actId="47"/>
        <pc:sldMkLst>
          <pc:docMk/>
          <pc:sldMk cId="3634931494" sldId="722"/>
        </pc:sldMkLst>
        <pc:spChg chg="del mod">
          <ac:chgData name="Megan Whyte" userId="d4f5b6be-de08-4c19-b456-e429d0c0d3b6" providerId="ADAL" clId="{CC8E7B5D-A570-4CFB-AFD4-B0C17F4ADDAB}" dt="2021-12-08T11:15:52.582" v="1067"/>
          <ac:spMkLst>
            <pc:docMk/>
            <pc:sldMk cId="3634931494" sldId="722"/>
            <ac:spMk id="2" creationId="{74DD5E64-5B26-4524-BC42-C05F2275418F}"/>
          </ac:spMkLst>
        </pc:spChg>
        <pc:spChg chg="mod">
          <ac:chgData name="Megan Whyte" userId="d4f5b6be-de08-4c19-b456-e429d0c0d3b6" providerId="ADAL" clId="{CC8E7B5D-A570-4CFB-AFD4-B0C17F4ADDAB}" dt="2021-12-08T10:58:39.301" v="1021" actId="20577"/>
          <ac:spMkLst>
            <pc:docMk/>
            <pc:sldMk cId="3634931494" sldId="722"/>
            <ac:spMk id="7" creationId="{D02F577F-78D9-4F57-9F6C-491046F09985}"/>
          </ac:spMkLst>
        </pc:spChg>
        <pc:spChg chg="del">
          <ac:chgData name="Megan Whyte" userId="d4f5b6be-de08-4c19-b456-e429d0c0d3b6" providerId="ADAL" clId="{CC8E7B5D-A570-4CFB-AFD4-B0C17F4ADDAB}" dt="2021-12-08T10:58:22.016" v="964" actId="478"/>
          <ac:spMkLst>
            <pc:docMk/>
            <pc:sldMk cId="3634931494" sldId="722"/>
            <ac:spMk id="8" creationId="{1ACEB8AE-A5BD-4C41-A712-498687E2E35F}"/>
          </ac:spMkLst>
        </pc:spChg>
        <pc:picChg chg="del">
          <ac:chgData name="Megan Whyte" userId="d4f5b6be-de08-4c19-b456-e429d0c0d3b6" providerId="ADAL" clId="{CC8E7B5D-A570-4CFB-AFD4-B0C17F4ADDAB}" dt="2021-12-08T10:58:18.055" v="962" actId="478"/>
          <ac:picMkLst>
            <pc:docMk/>
            <pc:sldMk cId="3634931494" sldId="722"/>
            <ac:picMk id="3" creationId="{90B07BAF-2E2B-49D1-8D63-F9E515ADB69A}"/>
          </ac:picMkLst>
        </pc:picChg>
        <pc:picChg chg="del">
          <ac:chgData name="Megan Whyte" userId="d4f5b6be-de08-4c19-b456-e429d0c0d3b6" providerId="ADAL" clId="{CC8E7B5D-A570-4CFB-AFD4-B0C17F4ADDAB}" dt="2021-12-08T10:58:19.440" v="963" actId="478"/>
          <ac:picMkLst>
            <pc:docMk/>
            <pc:sldMk cId="3634931494" sldId="722"/>
            <ac:picMk id="4" creationId="{C0089802-5712-4C33-8A3B-2C34E1C15176}"/>
          </ac:picMkLst>
        </pc:picChg>
      </pc:sldChg>
      <pc:sldChg chg="delSp modSp add del mod ord">
        <pc:chgData name="Megan Whyte" userId="d4f5b6be-de08-4c19-b456-e429d0c0d3b6" providerId="ADAL" clId="{CC8E7B5D-A570-4CFB-AFD4-B0C17F4ADDAB}" dt="2021-12-08T10:57:19.507" v="937" actId="47"/>
        <pc:sldMkLst>
          <pc:docMk/>
          <pc:sldMk cId="3882809984" sldId="722"/>
        </pc:sldMkLst>
        <pc:spChg chg="mod">
          <ac:chgData name="Megan Whyte" userId="d4f5b6be-de08-4c19-b456-e429d0c0d3b6" providerId="ADAL" clId="{CC8E7B5D-A570-4CFB-AFD4-B0C17F4ADDAB}" dt="2021-12-08T10:44:08.380" v="476" actId="120"/>
          <ac:spMkLst>
            <pc:docMk/>
            <pc:sldMk cId="3882809984" sldId="722"/>
            <ac:spMk id="2" creationId="{87958A7A-17E1-4351-BEBC-19202B51D122}"/>
          </ac:spMkLst>
        </pc:spChg>
        <pc:picChg chg="del">
          <ac:chgData name="Megan Whyte" userId="d4f5b6be-de08-4c19-b456-e429d0c0d3b6" providerId="ADAL" clId="{CC8E7B5D-A570-4CFB-AFD4-B0C17F4ADDAB}" dt="2021-12-08T10:44:11.327" v="477" actId="478"/>
          <ac:picMkLst>
            <pc:docMk/>
            <pc:sldMk cId="3882809984" sldId="722"/>
            <ac:picMk id="3" creationId="{E0BF13C3-2EBA-47B7-9814-5E340A4A6CDB}"/>
          </ac:picMkLst>
        </pc:picChg>
      </pc:sldChg>
      <pc:sldChg chg="addSp delSp modSp add del mod ord delAnim modNotesTx">
        <pc:chgData name="Megan Whyte" userId="d4f5b6be-de08-4c19-b456-e429d0c0d3b6" providerId="ADAL" clId="{CC8E7B5D-A570-4CFB-AFD4-B0C17F4ADDAB}" dt="2021-12-08T13:03:50.845" v="6548" actId="47"/>
        <pc:sldMkLst>
          <pc:docMk/>
          <pc:sldMk cId="3893938161" sldId="722"/>
        </pc:sldMkLst>
        <pc:spChg chg="del mod">
          <ac:chgData name="Megan Whyte" userId="d4f5b6be-de08-4c19-b456-e429d0c0d3b6" providerId="ADAL" clId="{CC8E7B5D-A570-4CFB-AFD4-B0C17F4ADDAB}" dt="2021-12-08T11:26:56.203" v="1084" actId="478"/>
          <ac:spMkLst>
            <pc:docMk/>
            <pc:sldMk cId="3893938161" sldId="722"/>
            <ac:spMk id="2" creationId="{87958A7A-17E1-4351-BEBC-19202B51D122}"/>
          </ac:spMkLst>
        </pc:spChg>
        <pc:spChg chg="add mod">
          <ac:chgData name="Megan Whyte" userId="d4f5b6be-de08-4c19-b456-e429d0c0d3b6" providerId="ADAL" clId="{CC8E7B5D-A570-4CFB-AFD4-B0C17F4ADDAB}" dt="2021-12-08T11:30:00.362" v="1194" actId="20577"/>
          <ac:spMkLst>
            <pc:docMk/>
            <pc:sldMk cId="3893938161" sldId="722"/>
            <ac:spMk id="16" creationId="{2D615BF2-656D-47A5-9135-859D78CCE2AD}"/>
          </ac:spMkLst>
        </pc:spChg>
        <pc:picChg chg="del">
          <ac:chgData name="Megan Whyte" userId="d4f5b6be-de08-4c19-b456-e429d0c0d3b6" providerId="ADAL" clId="{CC8E7B5D-A570-4CFB-AFD4-B0C17F4ADDAB}" dt="2021-12-08T11:22:39.299" v="1071" actId="478"/>
          <ac:picMkLst>
            <pc:docMk/>
            <pc:sldMk cId="3893938161" sldId="722"/>
            <ac:picMk id="3" creationId="{E0BF13C3-2EBA-47B7-9814-5E340A4A6CDB}"/>
          </ac:picMkLst>
        </pc:picChg>
        <pc:picChg chg="del mod">
          <ac:chgData name="Megan Whyte" userId="d4f5b6be-de08-4c19-b456-e429d0c0d3b6" providerId="ADAL" clId="{CC8E7B5D-A570-4CFB-AFD4-B0C17F4ADDAB}" dt="2021-12-08T11:26:53.656" v="1083" actId="478"/>
          <ac:picMkLst>
            <pc:docMk/>
            <pc:sldMk cId="3893938161" sldId="722"/>
            <ac:picMk id="4" creationId="{11E6937C-7D1C-478A-B484-A0E7C2A56F18}"/>
          </ac:picMkLst>
        </pc:picChg>
        <pc:picChg chg="add mod">
          <ac:chgData name="Megan Whyte" userId="d4f5b6be-de08-4c19-b456-e429d0c0d3b6" providerId="ADAL" clId="{CC8E7B5D-A570-4CFB-AFD4-B0C17F4ADDAB}" dt="2021-12-08T11:29:27.535" v="1155" actId="1076"/>
          <ac:picMkLst>
            <pc:docMk/>
            <pc:sldMk cId="3893938161" sldId="722"/>
            <ac:picMk id="6" creationId="{A68B6FF2-CAC5-4280-8E1A-1CC07FC1FE4D}"/>
          </ac:picMkLst>
        </pc:picChg>
        <pc:picChg chg="add mod ord">
          <ac:chgData name="Megan Whyte" userId="d4f5b6be-de08-4c19-b456-e429d0c0d3b6" providerId="ADAL" clId="{CC8E7B5D-A570-4CFB-AFD4-B0C17F4ADDAB}" dt="2021-12-08T11:29:27.535" v="1155" actId="1076"/>
          <ac:picMkLst>
            <pc:docMk/>
            <pc:sldMk cId="3893938161" sldId="722"/>
            <ac:picMk id="8" creationId="{C40EB022-1B58-499E-B1E8-716696FD4D9B}"/>
          </ac:picMkLst>
        </pc:picChg>
        <pc:picChg chg="add mod ord">
          <ac:chgData name="Megan Whyte" userId="d4f5b6be-de08-4c19-b456-e429d0c0d3b6" providerId="ADAL" clId="{CC8E7B5D-A570-4CFB-AFD4-B0C17F4ADDAB}" dt="2021-12-08T11:29:27.535" v="1155" actId="1076"/>
          <ac:picMkLst>
            <pc:docMk/>
            <pc:sldMk cId="3893938161" sldId="722"/>
            <ac:picMk id="10" creationId="{90DB523E-429B-42CB-9BF6-4657CDF06929}"/>
          </ac:picMkLst>
        </pc:picChg>
        <pc:picChg chg="add mod ord">
          <ac:chgData name="Megan Whyte" userId="d4f5b6be-de08-4c19-b456-e429d0c0d3b6" providerId="ADAL" clId="{CC8E7B5D-A570-4CFB-AFD4-B0C17F4ADDAB}" dt="2021-12-08T11:29:27.535" v="1155" actId="1076"/>
          <ac:picMkLst>
            <pc:docMk/>
            <pc:sldMk cId="3893938161" sldId="722"/>
            <ac:picMk id="12" creationId="{E2682482-5C55-4336-846F-FFF9873EB75A}"/>
          </ac:picMkLst>
        </pc:picChg>
        <pc:picChg chg="add mod ord">
          <ac:chgData name="Megan Whyte" userId="d4f5b6be-de08-4c19-b456-e429d0c0d3b6" providerId="ADAL" clId="{CC8E7B5D-A570-4CFB-AFD4-B0C17F4ADDAB}" dt="2021-12-08T11:29:27.535" v="1155" actId="1076"/>
          <ac:picMkLst>
            <pc:docMk/>
            <pc:sldMk cId="3893938161" sldId="722"/>
            <ac:picMk id="14" creationId="{DF058DDC-E49E-40F9-96D4-9580D60AD236}"/>
          </ac:picMkLst>
        </pc:picChg>
        <pc:picChg chg="add mod">
          <ac:chgData name="Megan Whyte" userId="d4f5b6be-de08-4c19-b456-e429d0c0d3b6" providerId="ADAL" clId="{CC8E7B5D-A570-4CFB-AFD4-B0C17F4ADDAB}" dt="2021-12-08T11:30:07.150" v="1195"/>
          <ac:picMkLst>
            <pc:docMk/>
            <pc:sldMk cId="3893938161" sldId="722"/>
            <ac:picMk id="17" creationId="{976FEBA4-9144-47EA-A1FA-E49D7390C5DE}"/>
          </ac:picMkLst>
        </pc:picChg>
      </pc:sldChg>
      <pc:sldChg chg="addSp modSp new mod modAnim">
        <pc:chgData name="Megan Whyte" userId="d4f5b6be-de08-4c19-b456-e429d0c0d3b6" providerId="ADAL" clId="{CC8E7B5D-A570-4CFB-AFD4-B0C17F4ADDAB}" dt="2021-12-08T13:13:20.306" v="6561" actId="14100"/>
        <pc:sldMkLst>
          <pc:docMk/>
          <pc:sldMk cId="2707977465" sldId="723"/>
        </pc:sldMkLst>
        <pc:picChg chg="add mod">
          <ac:chgData name="Megan Whyte" userId="d4f5b6be-de08-4c19-b456-e429d0c0d3b6" providerId="ADAL" clId="{CC8E7B5D-A570-4CFB-AFD4-B0C17F4ADDAB}" dt="2021-12-08T13:13:20.306" v="6561" actId="14100"/>
          <ac:picMkLst>
            <pc:docMk/>
            <pc:sldMk cId="2707977465" sldId="723"/>
            <ac:picMk id="2" creationId="{667AC100-482B-4EE8-B86C-C635264817FB}"/>
          </ac:picMkLst>
        </pc:picChg>
      </pc:sldChg>
      <pc:sldChg chg="addSp modSp new mod modAnim">
        <pc:chgData name="Megan Whyte" userId="d4f5b6be-de08-4c19-b456-e429d0c0d3b6" providerId="ADAL" clId="{CC8E7B5D-A570-4CFB-AFD4-B0C17F4ADDAB}" dt="2021-12-08T13:14:03.597" v="6565" actId="14100"/>
        <pc:sldMkLst>
          <pc:docMk/>
          <pc:sldMk cId="2555084166" sldId="724"/>
        </pc:sldMkLst>
        <pc:picChg chg="add mod">
          <ac:chgData name="Megan Whyte" userId="d4f5b6be-de08-4c19-b456-e429d0c0d3b6" providerId="ADAL" clId="{CC8E7B5D-A570-4CFB-AFD4-B0C17F4ADDAB}" dt="2021-12-08T13:14:03.597" v="6565" actId="14100"/>
          <ac:picMkLst>
            <pc:docMk/>
            <pc:sldMk cId="2555084166" sldId="724"/>
            <ac:picMk id="2" creationId="{AA31A55F-C918-4348-B860-A2024A9BA5AF}"/>
          </ac:picMkLst>
        </pc:picChg>
      </pc:sldChg>
      <pc:sldChg chg="addSp modSp new mod ord modAnim">
        <pc:chgData name="Megan Whyte" userId="d4f5b6be-de08-4c19-b456-e429d0c0d3b6" providerId="ADAL" clId="{CC8E7B5D-A570-4CFB-AFD4-B0C17F4ADDAB}" dt="2021-12-08T13:15:07.655" v="6574"/>
        <pc:sldMkLst>
          <pc:docMk/>
          <pc:sldMk cId="1679432198" sldId="725"/>
        </pc:sldMkLst>
        <pc:picChg chg="add mod">
          <ac:chgData name="Megan Whyte" userId="d4f5b6be-de08-4c19-b456-e429d0c0d3b6" providerId="ADAL" clId="{CC8E7B5D-A570-4CFB-AFD4-B0C17F4ADDAB}" dt="2021-12-08T13:14:45.924" v="6569" actId="14100"/>
          <ac:picMkLst>
            <pc:docMk/>
            <pc:sldMk cId="1679432198" sldId="725"/>
            <ac:picMk id="2" creationId="{B6E35910-A6C6-4A41-847D-0BCBCDFFE893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image" Target="../media/image34.jpeg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image" Target="../media/image34.jpeg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30287-1644-40E8-9CD2-0F0F8C09AA73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49C905-8FA8-4E90-BDDC-2C3C7F8B31D4}">
      <dgm:prSet/>
      <dgm:spPr/>
      <dgm:t>
        <a:bodyPr/>
        <a:lstStyle/>
        <a:p>
          <a:pPr>
            <a:defRPr b="1"/>
          </a:pPr>
          <a:r>
            <a:rPr lang="en-US"/>
            <a:t>2008 </a:t>
          </a:r>
        </a:p>
      </dgm:t>
    </dgm:pt>
    <dgm:pt modelId="{F1BAF5E3-7532-4D28-B0D6-0D8E851C7A3F}" type="parTrans" cxnId="{809082A3-B9B9-4EA9-A354-AB4A526C626F}">
      <dgm:prSet/>
      <dgm:spPr/>
      <dgm:t>
        <a:bodyPr/>
        <a:lstStyle/>
        <a:p>
          <a:endParaRPr lang="en-US"/>
        </a:p>
      </dgm:t>
    </dgm:pt>
    <dgm:pt modelId="{4F1ABC8D-8760-4DD1-BFE4-F63DEF3D661F}" type="sibTrans" cxnId="{809082A3-B9B9-4EA9-A354-AB4A526C626F}">
      <dgm:prSet/>
      <dgm:spPr/>
      <dgm:t>
        <a:bodyPr/>
        <a:lstStyle/>
        <a:p>
          <a:endParaRPr lang="en-US"/>
        </a:p>
      </dgm:t>
    </dgm:pt>
    <dgm:pt modelId="{DB84F550-FF47-4129-96FD-8937CA332FFD}">
      <dgm:prSet custT="1"/>
      <dgm:spPr/>
      <dgm:t>
        <a:bodyPr/>
        <a:lstStyle/>
        <a:p>
          <a:r>
            <a:rPr lang="en-US" sz="2000" b="1" dirty="0"/>
            <a:t>First CNS </a:t>
          </a:r>
          <a:r>
            <a:rPr lang="en-US" sz="1500" dirty="0"/>
            <a:t>opens</a:t>
          </a:r>
        </a:p>
      </dgm:t>
    </dgm:pt>
    <dgm:pt modelId="{3ECAC393-8F82-4B2D-B81C-DA2D9A530541}" type="parTrans" cxnId="{91D4BBAA-83E9-44EA-9CD2-54F48784790D}">
      <dgm:prSet/>
      <dgm:spPr/>
      <dgm:t>
        <a:bodyPr/>
        <a:lstStyle/>
        <a:p>
          <a:endParaRPr lang="en-US"/>
        </a:p>
      </dgm:t>
    </dgm:pt>
    <dgm:pt modelId="{1A56519B-221D-45F2-8F8F-8FB2EAA4D1C4}" type="sibTrans" cxnId="{91D4BBAA-83E9-44EA-9CD2-54F48784790D}">
      <dgm:prSet/>
      <dgm:spPr/>
      <dgm:t>
        <a:bodyPr/>
        <a:lstStyle/>
        <a:p>
          <a:endParaRPr lang="en-US"/>
        </a:p>
      </dgm:t>
    </dgm:pt>
    <dgm:pt modelId="{99E303EF-E88B-4A85-BA39-A8C88E683925}">
      <dgm:prSet/>
      <dgm:spPr/>
      <dgm:t>
        <a:bodyPr/>
        <a:lstStyle/>
        <a:p>
          <a:pPr>
            <a:defRPr b="1"/>
          </a:pPr>
          <a:r>
            <a:rPr lang="en-US" dirty="0"/>
            <a:t>2009-2018 </a:t>
          </a:r>
        </a:p>
      </dgm:t>
    </dgm:pt>
    <dgm:pt modelId="{ED23255D-12DF-4894-A118-FB1AAAFE4360}" type="parTrans" cxnId="{CC5214A6-1B25-4894-98C7-C42FDF927064}">
      <dgm:prSet/>
      <dgm:spPr/>
      <dgm:t>
        <a:bodyPr/>
        <a:lstStyle/>
        <a:p>
          <a:endParaRPr lang="en-US"/>
        </a:p>
      </dgm:t>
    </dgm:pt>
    <dgm:pt modelId="{28A0E80D-7844-46A6-8801-0FC0700FBDD0}" type="sibTrans" cxnId="{CC5214A6-1B25-4894-98C7-C42FDF927064}">
      <dgm:prSet/>
      <dgm:spPr/>
      <dgm:t>
        <a:bodyPr/>
        <a:lstStyle/>
        <a:p>
          <a:endParaRPr lang="en-US"/>
        </a:p>
      </dgm:t>
    </dgm:pt>
    <dgm:pt modelId="{8965E226-CF18-47E2-B329-38FB1E3570E3}">
      <dgm:prSet custT="1"/>
      <dgm:spPr/>
      <dgm:t>
        <a:bodyPr/>
        <a:lstStyle/>
        <a:p>
          <a:r>
            <a:rPr lang="en-US" sz="2000" b="1" dirty="0"/>
            <a:t>13 CNSs </a:t>
          </a:r>
          <a:r>
            <a:rPr lang="en-US" sz="1500" dirty="0"/>
            <a:t>open</a:t>
          </a:r>
        </a:p>
      </dgm:t>
    </dgm:pt>
    <dgm:pt modelId="{0548736E-A6D4-4DC1-B676-992071A86797}" type="parTrans" cxnId="{4759848A-F1A4-444A-9700-75BF1F78121B}">
      <dgm:prSet/>
      <dgm:spPr/>
      <dgm:t>
        <a:bodyPr/>
        <a:lstStyle/>
        <a:p>
          <a:endParaRPr lang="en-US"/>
        </a:p>
      </dgm:t>
    </dgm:pt>
    <dgm:pt modelId="{81CEACFD-B9C4-4267-BFCC-4244D3636CED}" type="sibTrans" cxnId="{4759848A-F1A4-444A-9700-75BF1F78121B}">
      <dgm:prSet/>
      <dgm:spPr/>
      <dgm:t>
        <a:bodyPr/>
        <a:lstStyle/>
        <a:p>
          <a:endParaRPr lang="en-US"/>
        </a:p>
      </dgm:t>
    </dgm:pt>
    <dgm:pt modelId="{0F321FAF-A2C2-4B79-9586-5BAA2CB53293}">
      <dgm:prSet/>
      <dgm:spPr/>
      <dgm:t>
        <a:bodyPr/>
        <a:lstStyle/>
        <a:p>
          <a:pPr>
            <a:defRPr b="1"/>
          </a:pPr>
          <a:r>
            <a:rPr lang="en-US"/>
            <a:t>2019</a:t>
          </a:r>
        </a:p>
      </dgm:t>
    </dgm:pt>
    <dgm:pt modelId="{067B8C54-5A94-407B-982B-650A3E2AA1E6}" type="parTrans" cxnId="{71EC023A-0440-45C5-8A93-CD2D0BC21766}">
      <dgm:prSet/>
      <dgm:spPr/>
      <dgm:t>
        <a:bodyPr/>
        <a:lstStyle/>
        <a:p>
          <a:endParaRPr lang="en-US"/>
        </a:p>
      </dgm:t>
    </dgm:pt>
    <dgm:pt modelId="{5D783691-1407-4F3E-AB94-C48CD88EAE73}" type="sibTrans" cxnId="{71EC023A-0440-45C5-8A93-CD2D0BC21766}">
      <dgm:prSet/>
      <dgm:spPr/>
      <dgm:t>
        <a:bodyPr/>
        <a:lstStyle/>
        <a:p>
          <a:endParaRPr lang="en-US"/>
        </a:p>
      </dgm:t>
    </dgm:pt>
    <dgm:pt modelId="{E568523A-D311-4502-A491-80A96A747CCC}">
      <dgm:prSet custT="1"/>
      <dgm:spPr/>
      <dgm:t>
        <a:bodyPr/>
        <a:lstStyle/>
        <a:p>
          <a:r>
            <a:rPr lang="en-US" sz="2000" b="1" dirty="0"/>
            <a:t>7 schools </a:t>
          </a:r>
          <a:r>
            <a:rPr lang="en-US" sz="1500" dirty="0"/>
            <a:t>transfer patronage to CNS</a:t>
          </a:r>
        </a:p>
        <a:p>
          <a:endParaRPr lang="en-US" sz="1500" dirty="0"/>
        </a:p>
        <a:p>
          <a:r>
            <a:rPr lang="en-US" sz="2000" b="1" dirty="0"/>
            <a:t>2 new CNSs </a:t>
          </a:r>
          <a:r>
            <a:rPr lang="en-US" sz="1500" dirty="0"/>
            <a:t>open</a:t>
          </a:r>
        </a:p>
      </dgm:t>
    </dgm:pt>
    <dgm:pt modelId="{17247D8E-2E06-425D-9D25-71F0016727DF}" type="parTrans" cxnId="{759FCC58-1B35-4054-897E-29996D271C60}">
      <dgm:prSet/>
      <dgm:spPr/>
      <dgm:t>
        <a:bodyPr/>
        <a:lstStyle/>
        <a:p>
          <a:endParaRPr lang="en-US"/>
        </a:p>
      </dgm:t>
    </dgm:pt>
    <dgm:pt modelId="{B9273D59-AD78-406F-911C-3696883E2D37}" type="sibTrans" cxnId="{759FCC58-1B35-4054-897E-29996D271C60}">
      <dgm:prSet/>
      <dgm:spPr/>
      <dgm:t>
        <a:bodyPr/>
        <a:lstStyle/>
        <a:p>
          <a:endParaRPr lang="en-US"/>
        </a:p>
      </dgm:t>
    </dgm:pt>
    <dgm:pt modelId="{9C9BDF3B-BBFA-4A97-B8CF-8A7FEBEF7D37}">
      <dgm:prSet/>
      <dgm:spPr/>
      <dgm:t>
        <a:bodyPr/>
        <a:lstStyle/>
        <a:p>
          <a:pPr>
            <a:defRPr b="1"/>
          </a:pPr>
          <a:r>
            <a:rPr lang="en-US"/>
            <a:t>2020</a:t>
          </a:r>
        </a:p>
      </dgm:t>
    </dgm:pt>
    <dgm:pt modelId="{56F8EA7D-E9E6-4979-952A-56E1411ECEA6}" type="parTrans" cxnId="{11BC4DC4-4247-4B27-811C-614266E33681}">
      <dgm:prSet/>
      <dgm:spPr/>
      <dgm:t>
        <a:bodyPr/>
        <a:lstStyle/>
        <a:p>
          <a:endParaRPr lang="en-US"/>
        </a:p>
      </dgm:t>
    </dgm:pt>
    <dgm:pt modelId="{0F83E1B1-A068-4031-83DA-8E11F7DC6EB0}" type="sibTrans" cxnId="{11BC4DC4-4247-4B27-811C-614266E33681}">
      <dgm:prSet/>
      <dgm:spPr/>
      <dgm:t>
        <a:bodyPr/>
        <a:lstStyle/>
        <a:p>
          <a:endParaRPr lang="en-US"/>
        </a:p>
      </dgm:t>
    </dgm:pt>
    <dgm:pt modelId="{8FF3C7DE-2D40-4AFE-B569-CC9D472D9D8C}">
      <dgm:prSet custT="1"/>
      <dgm:spPr/>
      <dgm:t>
        <a:bodyPr/>
        <a:lstStyle/>
        <a:p>
          <a:pPr>
            <a:defRPr b="1"/>
          </a:pPr>
          <a:r>
            <a:rPr lang="en-US" sz="1800"/>
            <a:t>2022</a:t>
          </a:r>
        </a:p>
      </dgm:t>
    </dgm:pt>
    <dgm:pt modelId="{9C7CE3B2-5B8D-4EDA-BF2C-C7F79388341A}" type="parTrans" cxnId="{28A9B085-9F1E-4CDF-88EB-42B08D8D6309}">
      <dgm:prSet/>
      <dgm:spPr/>
      <dgm:t>
        <a:bodyPr/>
        <a:lstStyle/>
        <a:p>
          <a:endParaRPr lang="en-IE"/>
        </a:p>
      </dgm:t>
    </dgm:pt>
    <dgm:pt modelId="{505A6438-4679-4331-9DEA-68CB42D418F0}" type="sibTrans" cxnId="{28A9B085-9F1E-4CDF-88EB-42B08D8D6309}">
      <dgm:prSet/>
      <dgm:spPr/>
      <dgm:t>
        <a:bodyPr/>
        <a:lstStyle/>
        <a:p>
          <a:endParaRPr lang="en-IE"/>
        </a:p>
      </dgm:t>
    </dgm:pt>
    <dgm:pt modelId="{E96781A9-F39C-4805-AAD8-041249EAE042}">
      <dgm:prSet custT="1"/>
      <dgm:spPr/>
      <dgm:t>
        <a:bodyPr/>
        <a:lstStyle/>
        <a:p>
          <a:r>
            <a:rPr lang="en-US" sz="2000" b="1" dirty="0"/>
            <a:t>2 new CNSs </a:t>
          </a:r>
          <a:r>
            <a:rPr lang="en-US" sz="1500" dirty="0"/>
            <a:t>open</a:t>
          </a:r>
        </a:p>
        <a:p>
          <a:r>
            <a:rPr lang="en-US" sz="2000" b="1" dirty="0"/>
            <a:t>2 schools </a:t>
          </a:r>
          <a:r>
            <a:rPr lang="en-US" sz="1500" dirty="0"/>
            <a:t>transfers</a:t>
          </a:r>
        </a:p>
      </dgm:t>
    </dgm:pt>
    <dgm:pt modelId="{F0711933-1B4B-457C-8C99-2358C29CF8FB}" type="sibTrans" cxnId="{AF5B4016-7054-490D-92EF-5B57559F2916}">
      <dgm:prSet/>
      <dgm:spPr/>
      <dgm:t>
        <a:bodyPr/>
        <a:lstStyle/>
        <a:p>
          <a:endParaRPr lang="en-US"/>
        </a:p>
      </dgm:t>
    </dgm:pt>
    <dgm:pt modelId="{753FBBEE-8F35-484D-81A5-528524F9AD19}" type="parTrans" cxnId="{AF5B4016-7054-490D-92EF-5B57559F2916}">
      <dgm:prSet/>
      <dgm:spPr/>
      <dgm:t>
        <a:bodyPr/>
        <a:lstStyle/>
        <a:p>
          <a:endParaRPr lang="en-US"/>
        </a:p>
      </dgm:t>
    </dgm:pt>
    <dgm:pt modelId="{10F9184F-CB2C-4A23-AD37-92400BCF4366}">
      <dgm:prSet custT="1"/>
      <dgm:spPr/>
      <dgm:t>
        <a:bodyPr/>
        <a:lstStyle/>
        <a:p>
          <a:r>
            <a:rPr lang="en-US" sz="2000" b="1" dirty="0"/>
            <a:t>1 school </a:t>
          </a:r>
          <a:r>
            <a:rPr lang="en-US" sz="1500" dirty="0"/>
            <a:t>to transfer patronage to CNS</a:t>
          </a:r>
        </a:p>
      </dgm:t>
    </dgm:pt>
    <dgm:pt modelId="{C2FD5F25-435D-468C-B99E-AA21020C285B}" type="parTrans" cxnId="{53274458-A878-42DA-80B1-D3736B97D701}">
      <dgm:prSet/>
      <dgm:spPr/>
      <dgm:t>
        <a:bodyPr/>
        <a:lstStyle/>
        <a:p>
          <a:endParaRPr lang="en-IE"/>
        </a:p>
      </dgm:t>
    </dgm:pt>
    <dgm:pt modelId="{18C0BA4A-8DB4-44D9-B711-28BCF037F4FA}" type="sibTrans" cxnId="{53274458-A878-42DA-80B1-D3736B97D701}">
      <dgm:prSet/>
      <dgm:spPr/>
      <dgm:t>
        <a:bodyPr/>
        <a:lstStyle/>
        <a:p>
          <a:endParaRPr lang="en-IE"/>
        </a:p>
      </dgm:t>
    </dgm:pt>
    <dgm:pt modelId="{C920A4D5-E964-4C57-88C2-5C3BC64A27F1}" type="pres">
      <dgm:prSet presAssocID="{3FE30287-1644-40E8-9CD2-0F0F8C09AA73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160D5C-C300-4931-BEFB-52085093B923}" type="pres">
      <dgm:prSet presAssocID="{3FE30287-1644-40E8-9CD2-0F0F8C09AA73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7FBF6FC-79A6-4FC9-88A5-BE2ECD8C56C6}" type="pres">
      <dgm:prSet presAssocID="{3FE30287-1644-40E8-9CD2-0F0F8C09AA73}" presName="nodes" presStyleCnt="0">
        <dgm:presLayoutVars>
          <dgm:chMax/>
          <dgm:chPref/>
          <dgm:animLvl val="lvl"/>
        </dgm:presLayoutVars>
      </dgm:prSet>
      <dgm:spPr/>
    </dgm:pt>
    <dgm:pt modelId="{671FF026-B086-468A-BC2D-464C4AC0017D}" type="pres">
      <dgm:prSet presAssocID="{D049C905-8FA8-4E90-BDDC-2C3C7F8B31D4}" presName="composite" presStyleCnt="0"/>
      <dgm:spPr/>
    </dgm:pt>
    <dgm:pt modelId="{C212EC92-594D-488C-AC31-C2724D96C3CB}" type="pres">
      <dgm:prSet presAssocID="{D049C905-8FA8-4E90-BDDC-2C3C7F8B31D4}" presName="ConnectorPoint" presStyleLbl="lnNode1" presStyleIdx="0" presStyleCnt="5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D915E44-3BB2-4A35-866F-51A665792934}" type="pres">
      <dgm:prSet presAssocID="{D049C905-8FA8-4E90-BDDC-2C3C7F8B31D4}" presName="DropPinPlaceHolder" presStyleCnt="0"/>
      <dgm:spPr/>
    </dgm:pt>
    <dgm:pt modelId="{D541C76F-833D-472E-AE95-FC02EE3081DD}" type="pres">
      <dgm:prSet presAssocID="{D049C905-8FA8-4E90-BDDC-2C3C7F8B31D4}" presName="DropPin" presStyleLbl="alignNode1" presStyleIdx="0" presStyleCnt="5"/>
      <dgm:spPr/>
    </dgm:pt>
    <dgm:pt modelId="{0E45B397-FC45-4656-8105-878BF10454C0}" type="pres">
      <dgm:prSet presAssocID="{D049C905-8FA8-4E90-BDDC-2C3C7F8B31D4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3BB002F-0151-4928-A897-003D589AA262}" type="pres">
      <dgm:prSet presAssocID="{D049C905-8FA8-4E90-BDDC-2C3C7F8B31D4}" presName="L2TextContainer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2C384-4111-4DBA-A933-A9E585783BFE}" type="pres">
      <dgm:prSet presAssocID="{D049C905-8FA8-4E90-BDDC-2C3C7F8B31D4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BC9F4-D666-4040-A967-07080CD73157}" type="pres">
      <dgm:prSet presAssocID="{D049C905-8FA8-4E90-BDDC-2C3C7F8B31D4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FE7D4DC-4713-4F16-9385-C493EFC8D18E}" type="pres">
      <dgm:prSet presAssocID="{D049C905-8FA8-4E90-BDDC-2C3C7F8B31D4}" presName="EmptyPlaceHolder" presStyleCnt="0"/>
      <dgm:spPr/>
    </dgm:pt>
    <dgm:pt modelId="{4AC532F3-EF32-443D-84C0-5507FB0A8D92}" type="pres">
      <dgm:prSet presAssocID="{4F1ABC8D-8760-4DD1-BFE4-F63DEF3D661F}" presName="spaceBetweenRectangles" presStyleCnt="0"/>
      <dgm:spPr/>
    </dgm:pt>
    <dgm:pt modelId="{E1FEDCEB-4E19-4C1F-94EB-453089A71D3B}" type="pres">
      <dgm:prSet presAssocID="{99E303EF-E88B-4A85-BA39-A8C88E683925}" presName="composite" presStyleCnt="0"/>
      <dgm:spPr/>
    </dgm:pt>
    <dgm:pt modelId="{C603F0BC-B848-4C51-92E2-3FAC2EA86EFE}" type="pres">
      <dgm:prSet presAssocID="{99E303EF-E88B-4A85-BA39-A8C88E683925}" presName="ConnectorPoint" presStyleLbl="lnNode1" presStyleIdx="1" presStyleCnt="5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7B6C37A-46AC-414C-8A23-5E21446BC0FA}" type="pres">
      <dgm:prSet presAssocID="{99E303EF-E88B-4A85-BA39-A8C88E683925}" presName="DropPinPlaceHolder" presStyleCnt="0"/>
      <dgm:spPr/>
    </dgm:pt>
    <dgm:pt modelId="{6E20A1E7-D9AF-4021-9856-E6F215C57F06}" type="pres">
      <dgm:prSet presAssocID="{99E303EF-E88B-4A85-BA39-A8C88E683925}" presName="DropPin" presStyleLbl="alignNode1" presStyleIdx="1" presStyleCnt="5"/>
      <dgm:spPr/>
    </dgm:pt>
    <dgm:pt modelId="{6D27C90A-D08D-4ED2-B855-F7414B7CD9AF}" type="pres">
      <dgm:prSet presAssocID="{99E303EF-E88B-4A85-BA39-A8C88E683925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F3A1B76-40F5-41D8-82CC-E2CD3D4DA8B8}" type="pres">
      <dgm:prSet presAssocID="{99E303EF-E88B-4A85-BA39-A8C88E683925}" presName="L2TextContainer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FD37B-D997-4B91-884C-1C9B48FC7E61}" type="pres">
      <dgm:prSet presAssocID="{99E303EF-E88B-4A85-BA39-A8C88E683925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C4F8B-8BE6-4193-B1DE-3F145DEC83F3}" type="pres">
      <dgm:prSet presAssocID="{99E303EF-E88B-4A85-BA39-A8C88E683925}" presName="ConnectLine" presStyleLbl="sibTrans1D1" presStyleIdx="1" presStyleCnt="5"/>
      <dgm:spPr>
        <a:noFill/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dash"/>
          <a:miter lim="800000"/>
        </a:ln>
        <a:effectLst/>
      </dgm:spPr>
    </dgm:pt>
    <dgm:pt modelId="{5E4AE48D-E9FA-4520-9DD4-ECFF89AFF44E}" type="pres">
      <dgm:prSet presAssocID="{99E303EF-E88B-4A85-BA39-A8C88E683925}" presName="EmptyPlaceHolder" presStyleCnt="0"/>
      <dgm:spPr/>
    </dgm:pt>
    <dgm:pt modelId="{51B5BC21-7C28-4F10-8F89-E9DB0E21DACD}" type="pres">
      <dgm:prSet presAssocID="{28A0E80D-7844-46A6-8801-0FC0700FBDD0}" presName="spaceBetweenRectangles" presStyleCnt="0"/>
      <dgm:spPr/>
    </dgm:pt>
    <dgm:pt modelId="{C98FAFD3-0958-4CFE-AFAD-6CFC90C5ED2A}" type="pres">
      <dgm:prSet presAssocID="{0F321FAF-A2C2-4B79-9586-5BAA2CB53293}" presName="composite" presStyleCnt="0"/>
      <dgm:spPr/>
    </dgm:pt>
    <dgm:pt modelId="{6C491915-659B-4501-8E83-0CF3A5E701BF}" type="pres">
      <dgm:prSet presAssocID="{0F321FAF-A2C2-4B79-9586-5BAA2CB53293}" presName="ConnectorPoint" presStyleLbl="lnNode1" presStyleIdx="2" presStyleCnt="5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3C4724-6C04-4D94-8846-31344A619ED4}" type="pres">
      <dgm:prSet presAssocID="{0F321FAF-A2C2-4B79-9586-5BAA2CB53293}" presName="DropPinPlaceHolder" presStyleCnt="0"/>
      <dgm:spPr/>
    </dgm:pt>
    <dgm:pt modelId="{2C59CEC4-9C94-4F97-9D46-943BB9098648}" type="pres">
      <dgm:prSet presAssocID="{0F321FAF-A2C2-4B79-9586-5BAA2CB53293}" presName="DropPin" presStyleLbl="alignNode1" presStyleIdx="2" presStyleCnt="5"/>
      <dgm:spPr/>
    </dgm:pt>
    <dgm:pt modelId="{72AFA82E-AFC5-45F6-B9D1-9D69634BF4DA}" type="pres">
      <dgm:prSet presAssocID="{0F321FAF-A2C2-4B79-9586-5BAA2CB53293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3FEF9C8C-C019-4BC8-B9A7-2FD900180F70}" type="pres">
      <dgm:prSet presAssocID="{0F321FAF-A2C2-4B79-9586-5BAA2CB53293}" presName="L2TextContainer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77A50-C381-479F-9C86-55938DF7E3FE}" type="pres">
      <dgm:prSet presAssocID="{0F321FAF-A2C2-4B79-9586-5BAA2CB53293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DE675-9F09-4410-9BA3-F56AA74A5CF2}" type="pres">
      <dgm:prSet presAssocID="{0F321FAF-A2C2-4B79-9586-5BAA2CB53293}" presName="ConnectLine" presStyleLbl="sibTrans1D1" presStyleIdx="2" presStyleCnt="5"/>
      <dgm:spPr>
        <a:noFill/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dash"/>
          <a:miter lim="800000"/>
        </a:ln>
        <a:effectLst/>
      </dgm:spPr>
    </dgm:pt>
    <dgm:pt modelId="{5EF94BBF-1AD0-44B6-914F-00FC9634D6DB}" type="pres">
      <dgm:prSet presAssocID="{0F321FAF-A2C2-4B79-9586-5BAA2CB53293}" presName="EmptyPlaceHolder" presStyleCnt="0"/>
      <dgm:spPr/>
    </dgm:pt>
    <dgm:pt modelId="{1D94BEC3-D81B-4A96-9F65-ECDD7539B3A5}" type="pres">
      <dgm:prSet presAssocID="{5D783691-1407-4F3E-AB94-C48CD88EAE73}" presName="spaceBetweenRectangles" presStyleCnt="0"/>
      <dgm:spPr/>
    </dgm:pt>
    <dgm:pt modelId="{D3F5D0AB-15DF-455C-86E3-9F38D4ACADAB}" type="pres">
      <dgm:prSet presAssocID="{9C9BDF3B-BBFA-4A97-B8CF-8A7FEBEF7D37}" presName="composite" presStyleCnt="0"/>
      <dgm:spPr/>
    </dgm:pt>
    <dgm:pt modelId="{973F7280-7C20-43EB-92F7-203C40524DF6}" type="pres">
      <dgm:prSet presAssocID="{9C9BDF3B-BBFA-4A97-B8CF-8A7FEBEF7D37}" presName="ConnectorPoint" presStyleLbl="lnNode1" presStyleIdx="3" presStyleCnt="5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7EA6C5D-1C88-473F-A383-0607F80FD89C}" type="pres">
      <dgm:prSet presAssocID="{9C9BDF3B-BBFA-4A97-B8CF-8A7FEBEF7D37}" presName="DropPinPlaceHolder" presStyleCnt="0"/>
      <dgm:spPr/>
    </dgm:pt>
    <dgm:pt modelId="{130320F1-00A8-4BD9-9BED-17FF83538C4D}" type="pres">
      <dgm:prSet presAssocID="{9C9BDF3B-BBFA-4A97-B8CF-8A7FEBEF7D37}" presName="DropPin" presStyleLbl="alignNode1" presStyleIdx="3" presStyleCnt="5"/>
      <dgm:spPr/>
    </dgm:pt>
    <dgm:pt modelId="{45EC64E8-8FC6-445B-8B3B-84B12564DB7F}" type="pres">
      <dgm:prSet presAssocID="{9C9BDF3B-BBFA-4A97-B8CF-8A7FEBEF7D37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AFBF1DFB-0C7A-46C3-AADB-E57E5F4251AD}" type="pres">
      <dgm:prSet presAssocID="{9C9BDF3B-BBFA-4A97-B8CF-8A7FEBEF7D37}" presName="L2TextContainer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F347D-4A85-40E8-BC93-C636FAFEA860}" type="pres">
      <dgm:prSet presAssocID="{9C9BDF3B-BBFA-4A97-B8CF-8A7FEBEF7D37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95F41-8E58-4DB2-AA09-AC3338735F85}" type="pres">
      <dgm:prSet presAssocID="{9C9BDF3B-BBFA-4A97-B8CF-8A7FEBEF7D37}" presName="ConnectLine" presStyleLbl="sibTrans1D1" presStyleIdx="3" presStyleCnt="5"/>
      <dgm:spPr>
        <a:noFill/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dash"/>
          <a:miter lim="800000"/>
        </a:ln>
        <a:effectLst/>
      </dgm:spPr>
    </dgm:pt>
    <dgm:pt modelId="{9FD2B0A0-EE12-48B1-B634-F15BEF4A693D}" type="pres">
      <dgm:prSet presAssocID="{9C9BDF3B-BBFA-4A97-B8CF-8A7FEBEF7D37}" presName="EmptyPlaceHolder" presStyleCnt="0"/>
      <dgm:spPr/>
    </dgm:pt>
    <dgm:pt modelId="{7D40692B-395A-46E5-8F87-29ECF0A801C1}" type="pres">
      <dgm:prSet presAssocID="{0F83E1B1-A068-4031-83DA-8E11F7DC6EB0}" presName="spaceBetweenRectangles" presStyleCnt="0"/>
      <dgm:spPr/>
    </dgm:pt>
    <dgm:pt modelId="{343ABB62-FE06-4415-999B-9CE2855E1ABE}" type="pres">
      <dgm:prSet presAssocID="{8FF3C7DE-2D40-4AFE-B569-CC9D472D9D8C}" presName="composite" presStyleCnt="0"/>
      <dgm:spPr/>
    </dgm:pt>
    <dgm:pt modelId="{FBAD07B4-C80C-4572-AE95-6BE60DE5E01D}" type="pres">
      <dgm:prSet presAssocID="{8FF3C7DE-2D40-4AFE-B569-CC9D472D9D8C}" presName="ConnectorPoint" presStyleLbl="lnNode1" presStyleIdx="4" presStyleCnt="5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BF36576-216F-4CAC-A4AC-9F290B4BA3CB}" type="pres">
      <dgm:prSet presAssocID="{8FF3C7DE-2D40-4AFE-B569-CC9D472D9D8C}" presName="DropPinPlaceHolder" presStyleCnt="0"/>
      <dgm:spPr/>
    </dgm:pt>
    <dgm:pt modelId="{1D725C5F-4ACB-45D9-BDB2-7B8303564EE1}" type="pres">
      <dgm:prSet presAssocID="{8FF3C7DE-2D40-4AFE-B569-CC9D472D9D8C}" presName="DropPin" presStyleLbl="alignNode1" presStyleIdx="4" presStyleCnt="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443775A-DDA8-422C-BB75-224F7D2E732E}" type="pres">
      <dgm:prSet presAssocID="{8FF3C7DE-2D40-4AFE-B569-CC9D472D9D8C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BF9D8534-EFC8-4D95-B16D-E8F21BC95000}" type="pres">
      <dgm:prSet presAssocID="{8FF3C7DE-2D40-4AFE-B569-CC9D472D9D8C}" presName="L2TextContainer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B7334-E1C8-43A3-8E04-20B802CA2C35}" type="pres">
      <dgm:prSet presAssocID="{8FF3C7DE-2D40-4AFE-B569-CC9D472D9D8C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5F783-BF46-435E-98F8-D8CB2EE7F115}" type="pres">
      <dgm:prSet presAssocID="{8FF3C7DE-2D40-4AFE-B569-CC9D472D9D8C}" presName="ConnectLine" presStyleLbl="sibTrans1D1" presStyleIdx="4" presStyleCnt="5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F902F2FC-3273-481B-A6AF-E33B6640C67A}" type="pres">
      <dgm:prSet presAssocID="{8FF3C7DE-2D40-4AFE-B569-CC9D472D9D8C}" presName="EmptyPlaceHolder" presStyleCnt="0"/>
      <dgm:spPr/>
    </dgm:pt>
  </dgm:ptLst>
  <dgm:cxnLst>
    <dgm:cxn modelId="{4E2C20D8-3BD3-40D1-80EE-999D939C27DE}" type="presOf" srcId="{99E303EF-E88B-4A85-BA39-A8C88E683925}" destId="{656FD37B-D997-4B91-884C-1C9B48FC7E61}" srcOrd="0" destOrd="0" presId="urn:microsoft.com/office/officeart/2017/3/layout/DropPinTimeline"/>
    <dgm:cxn modelId="{BF9E483A-9295-41E9-8028-75DCFF3F5345}" type="presOf" srcId="{D049C905-8FA8-4E90-BDDC-2C3C7F8B31D4}" destId="{5432C384-4111-4DBA-A933-A9E585783BFE}" srcOrd="0" destOrd="0" presId="urn:microsoft.com/office/officeart/2017/3/layout/DropPinTimeline"/>
    <dgm:cxn modelId="{CC5214A6-1B25-4894-98C7-C42FDF927064}" srcId="{3FE30287-1644-40E8-9CD2-0F0F8C09AA73}" destId="{99E303EF-E88B-4A85-BA39-A8C88E683925}" srcOrd="1" destOrd="0" parTransId="{ED23255D-12DF-4894-A118-FB1AAAFE4360}" sibTransId="{28A0E80D-7844-46A6-8801-0FC0700FBDD0}"/>
    <dgm:cxn modelId="{809082A3-B9B9-4EA9-A354-AB4A526C626F}" srcId="{3FE30287-1644-40E8-9CD2-0F0F8C09AA73}" destId="{D049C905-8FA8-4E90-BDDC-2C3C7F8B31D4}" srcOrd="0" destOrd="0" parTransId="{F1BAF5E3-7532-4D28-B0D6-0D8E851C7A3F}" sibTransId="{4F1ABC8D-8760-4DD1-BFE4-F63DEF3D661F}"/>
    <dgm:cxn modelId="{2029765B-8815-4981-8CD0-AD1F93C3C31B}" type="presOf" srcId="{3FE30287-1644-40E8-9CD2-0F0F8C09AA73}" destId="{C920A4D5-E964-4C57-88C2-5C3BC64A27F1}" srcOrd="0" destOrd="0" presId="urn:microsoft.com/office/officeart/2017/3/layout/DropPinTimeline"/>
    <dgm:cxn modelId="{759FCC58-1B35-4054-897E-29996D271C60}" srcId="{0F321FAF-A2C2-4B79-9586-5BAA2CB53293}" destId="{E568523A-D311-4502-A491-80A96A747CCC}" srcOrd="0" destOrd="0" parTransId="{17247D8E-2E06-425D-9D25-71F0016727DF}" sibTransId="{B9273D59-AD78-406F-911C-3696883E2D37}"/>
    <dgm:cxn modelId="{CE1C2F37-9FCB-4FB2-BBFC-77313B514D2B}" type="presOf" srcId="{DB84F550-FF47-4129-96FD-8937CA332FFD}" destId="{43BB002F-0151-4928-A897-003D589AA262}" srcOrd="0" destOrd="0" presId="urn:microsoft.com/office/officeart/2017/3/layout/DropPinTimeline"/>
    <dgm:cxn modelId="{CB9FBD91-18B9-4942-A46F-3918B623C6E7}" type="presOf" srcId="{E96781A9-F39C-4805-AAD8-041249EAE042}" destId="{AFBF1DFB-0C7A-46C3-AADB-E57E5F4251AD}" srcOrd="0" destOrd="0" presId="urn:microsoft.com/office/officeart/2017/3/layout/DropPinTimeline"/>
    <dgm:cxn modelId="{DA96E05A-D400-44C6-A20A-9EDCCEEB258A}" type="presOf" srcId="{10F9184F-CB2C-4A23-AD37-92400BCF4366}" destId="{BF9D8534-EFC8-4D95-B16D-E8F21BC95000}" srcOrd="0" destOrd="0" presId="urn:microsoft.com/office/officeart/2017/3/layout/DropPinTimeline"/>
    <dgm:cxn modelId="{558E5DCD-80BE-4522-A1EB-9CA4BD1F9AB0}" type="presOf" srcId="{0F321FAF-A2C2-4B79-9586-5BAA2CB53293}" destId="{39777A50-C381-479F-9C86-55938DF7E3FE}" srcOrd="0" destOrd="0" presId="urn:microsoft.com/office/officeart/2017/3/layout/DropPinTimeline"/>
    <dgm:cxn modelId="{11BC4DC4-4247-4B27-811C-614266E33681}" srcId="{3FE30287-1644-40E8-9CD2-0F0F8C09AA73}" destId="{9C9BDF3B-BBFA-4A97-B8CF-8A7FEBEF7D37}" srcOrd="3" destOrd="0" parTransId="{56F8EA7D-E9E6-4979-952A-56E1411ECEA6}" sibTransId="{0F83E1B1-A068-4031-83DA-8E11F7DC6EB0}"/>
    <dgm:cxn modelId="{D7B906BB-94EB-40CE-A103-D18A4DB18DD1}" type="presOf" srcId="{E568523A-D311-4502-A491-80A96A747CCC}" destId="{3FEF9C8C-C019-4BC8-B9A7-2FD900180F70}" srcOrd="0" destOrd="0" presId="urn:microsoft.com/office/officeart/2017/3/layout/DropPinTimeline"/>
    <dgm:cxn modelId="{71EC023A-0440-45C5-8A93-CD2D0BC21766}" srcId="{3FE30287-1644-40E8-9CD2-0F0F8C09AA73}" destId="{0F321FAF-A2C2-4B79-9586-5BAA2CB53293}" srcOrd="2" destOrd="0" parTransId="{067B8C54-5A94-407B-982B-650A3E2AA1E6}" sibTransId="{5D783691-1407-4F3E-AB94-C48CD88EAE73}"/>
    <dgm:cxn modelId="{AF5B4016-7054-490D-92EF-5B57559F2916}" srcId="{9C9BDF3B-BBFA-4A97-B8CF-8A7FEBEF7D37}" destId="{E96781A9-F39C-4805-AAD8-041249EAE042}" srcOrd="0" destOrd="0" parTransId="{753FBBEE-8F35-484D-81A5-528524F9AD19}" sibTransId="{F0711933-1B4B-457C-8C99-2358C29CF8FB}"/>
    <dgm:cxn modelId="{C98AE70E-DD4A-4A83-AB7D-ED6CA12615A8}" type="presOf" srcId="{8965E226-CF18-47E2-B329-38FB1E3570E3}" destId="{4F3A1B76-40F5-41D8-82CC-E2CD3D4DA8B8}" srcOrd="0" destOrd="0" presId="urn:microsoft.com/office/officeart/2017/3/layout/DropPinTimeline"/>
    <dgm:cxn modelId="{4759848A-F1A4-444A-9700-75BF1F78121B}" srcId="{99E303EF-E88B-4A85-BA39-A8C88E683925}" destId="{8965E226-CF18-47E2-B329-38FB1E3570E3}" srcOrd="0" destOrd="0" parTransId="{0548736E-A6D4-4DC1-B676-992071A86797}" sibTransId="{81CEACFD-B9C4-4267-BFCC-4244D3636CED}"/>
    <dgm:cxn modelId="{53274458-A878-42DA-80B1-D3736B97D701}" srcId="{8FF3C7DE-2D40-4AFE-B569-CC9D472D9D8C}" destId="{10F9184F-CB2C-4A23-AD37-92400BCF4366}" srcOrd="0" destOrd="0" parTransId="{C2FD5F25-435D-468C-B99E-AA21020C285B}" sibTransId="{18C0BA4A-8DB4-44D9-B711-28BCF037F4FA}"/>
    <dgm:cxn modelId="{91D4BBAA-83E9-44EA-9CD2-54F48784790D}" srcId="{D049C905-8FA8-4E90-BDDC-2C3C7F8B31D4}" destId="{DB84F550-FF47-4129-96FD-8937CA332FFD}" srcOrd="0" destOrd="0" parTransId="{3ECAC393-8F82-4B2D-B81C-DA2D9A530541}" sibTransId="{1A56519B-221D-45F2-8F8F-8FB2EAA4D1C4}"/>
    <dgm:cxn modelId="{F8EF7FBF-0530-4422-8193-C8DDDC6BE8E5}" type="presOf" srcId="{8FF3C7DE-2D40-4AFE-B569-CC9D472D9D8C}" destId="{D92B7334-E1C8-43A3-8E04-20B802CA2C35}" srcOrd="0" destOrd="0" presId="urn:microsoft.com/office/officeart/2017/3/layout/DropPinTimeline"/>
    <dgm:cxn modelId="{62912D24-09FA-4ED6-88C5-95ADC203CD37}" type="presOf" srcId="{9C9BDF3B-BBFA-4A97-B8CF-8A7FEBEF7D37}" destId="{159F347D-4A85-40E8-BC93-C636FAFEA860}" srcOrd="0" destOrd="0" presId="urn:microsoft.com/office/officeart/2017/3/layout/DropPinTimeline"/>
    <dgm:cxn modelId="{28A9B085-9F1E-4CDF-88EB-42B08D8D6309}" srcId="{3FE30287-1644-40E8-9CD2-0F0F8C09AA73}" destId="{8FF3C7DE-2D40-4AFE-B569-CC9D472D9D8C}" srcOrd="4" destOrd="0" parTransId="{9C7CE3B2-5B8D-4EDA-BF2C-C7F79388341A}" sibTransId="{505A6438-4679-4331-9DEA-68CB42D418F0}"/>
    <dgm:cxn modelId="{3D5B7C2B-1BF9-4103-B316-01533E20839C}" type="presParOf" srcId="{C920A4D5-E964-4C57-88C2-5C3BC64A27F1}" destId="{7D160D5C-C300-4931-BEFB-52085093B923}" srcOrd="0" destOrd="0" presId="urn:microsoft.com/office/officeart/2017/3/layout/DropPinTimeline"/>
    <dgm:cxn modelId="{15E92196-107D-40E6-B043-1A878084CCCC}" type="presParOf" srcId="{C920A4D5-E964-4C57-88C2-5C3BC64A27F1}" destId="{77FBF6FC-79A6-4FC9-88A5-BE2ECD8C56C6}" srcOrd="1" destOrd="0" presId="urn:microsoft.com/office/officeart/2017/3/layout/DropPinTimeline"/>
    <dgm:cxn modelId="{C1A82F42-6E91-4170-9F8D-60C465BED429}" type="presParOf" srcId="{77FBF6FC-79A6-4FC9-88A5-BE2ECD8C56C6}" destId="{671FF026-B086-468A-BC2D-464C4AC0017D}" srcOrd="0" destOrd="0" presId="urn:microsoft.com/office/officeart/2017/3/layout/DropPinTimeline"/>
    <dgm:cxn modelId="{2520926B-90B0-4331-9C66-4A490FB3CDC5}" type="presParOf" srcId="{671FF026-B086-468A-BC2D-464C4AC0017D}" destId="{C212EC92-594D-488C-AC31-C2724D96C3CB}" srcOrd="0" destOrd="0" presId="urn:microsoft.com/office/officeart/2017/3/layout/DropPinTimeline"/>
    <dgm:cxn modelId="{9CD12403-34BA-4B34-A02C-B8E6A8A5FDEE}" type="presParOf" srcId="{671FF026-B086-468A-BC2D-464C4AC0017D}" destId="{FD915E44-3BB2-4A35-866F-51A665792934}" srcOrd="1" destOrd="0" presId="urn:microsoft.com/office/officeart/2017/3/layout/DropPinTimeline"/>
    <dgm:cxn modelId="{CB5D6E03-485E-4BD3-8E46-EDE2BEE9FB9E}" type="presParOf" srcId="{FD915E44-3BB2-4A35-866F-51A665792934}" destId="{D541C76F-833D-472E-AE95-FC02EE3081DD}" srcOrd="0" destOrd="0" presId="urn:microsoft.com/office/officeart/2017/3/layout/DropPinTimeline"/>
    <dgm:cxn modelId="{6A984BBB-011E-40B3-9C75-E392C4DA8AB8}" type="presParOf" srcId="{FD915E44-3BB2-4A35-866F-51A665792934}" destId="{0E45B397-FC45-4656-8105-878BF10454C0}" srcOrd="1" destOrd="0" presId="urn:microsoft.com/office/officeart/2017/3/layout/DropPinTimeline"/>
    <dgm:cxn modelId="{CC744E25-3C3E-4626-B19B-F77E14FFB3B9}" type="presParOf" srcId="{671FF026-B086-468A-BC2D-464C4AC0017D}" destId="{43BB002F-0151-4928-A897-003D589AA262}" srcOrd="2" destOrd="0" presId="urn:microsoft.com/office/officeart/2017/3/layout/DropPinTimeline"/>
    <dgm:cxn modelId="{9FA97C5E-A2FB-448D-90CD-AAF4419038E2}" type="presParOf" srcId="{671FF026-B086-468A-BC2D-464C4AC0017D}" destId="{5432C384-4111-4DBA-A933-A9E585783BFE}" srcOrd="3" destOrd="0" presId="urn:microsoft.com/office/officeart/2017/3/layout/DropPinTimeline"/>
    <dgm:cxn modelId="{6614C1F3-09BD-4DB2-A3E6-18C036D7021E}" type="presParOf" srcId="{671FF026-B086-468A-BC2D-464C4AC0017D}" destId="{8B4BC9F4-D666-4040-A967-07080CD73157}" srcOrd="4" destOrd="0" presId="urn:microsoft.com/office/officeart/2017/3/layout/DropPinTimeline"/>
    <dgm:cxn modelId="{902F63AE-B960-4ACE-8529-3C62CBAE28F6}" type="presParOf" srcId="{671FF026-B086-468A-BC2D-464C4AC0017D}" destId="{1FE7D4DC-4713-4F16-9385-C493EFC8D18E}" srcOrd="5" destOrd="0" presId="urn:microsoft.com/office/officeart/2017/3/layout/DropPinTimeline"/>
    <dgm:cxn modelId="{54E9CE56-C6A7-4B6C-ADDB-22E08B9BE5E1}" type="presParOf" srcId="{77FBF6FC-79A6-4FC9-88A5-BE2ECD8C56C6}" destId="{4AC532F3-EF32-443D-84C0-5507FB0A8D92}" srcOrd="1" destOrd="0" presId="urn:microsoft.com/office/officeart/2017/3/layout/DropPinTimeline"/>
    <dgm:cxn modelId="{06D129A1-1C92-403F-B3E4-519FDF15D003}" type="presParOf" srcId="{77FBF6FC-79A6-4FC9-88A5-BE2ECD8C56C6}" destId="{E1FEDCEB-4E19-4C1F-94EB-453089A71D3B}" srcOrd="2" destOrd="0" presId="urn:microsoft.com/office/officeart/2017/3/layout/DropPinTimeline"/>
    <dgm:cxn modelId="{9446159F-D484-4920-BE25-FCFA408160EF}" type="presParOf" srcId="{E1FEDCEB-4E19-4C1F-94EB-453089A71D3B}" destId="{C603F0BC-B848-4C51-92E2-3FAC2EA86EFE}" srcOrd="0" destOrd="0" presId="urn:microsoft.com/office/officeart/2017/3/layout/DropPinTimeline"/>
    <dgm:cxn modelId="{091C6E59-E650-489C-B023-6827CC057A70}" type="presParOf" srcId="{E1FEDCEB-4E19-4C1F-94EB-453089A71D3B}" destId="{87B6C37A-46AC-414C-8A23-5E21446BC0FA}" srcOrd="1" destOrd="0" presId="urn:microsoft.com/office/officeart/2017/3/layout/DropPinTimeline"/>
    <dgm:cxn modelId="{0B06CEDA-A052-415F-A6B9-2CDFC504574D}" type="presParOf" srcId="{87B6C37A-46AC-414C-8A23-5E21446BC0FA}" destId="{6E20A1E7-D9AF-4021-9856-E6F215C57F06}" srcOrd="0" destOrd="0" presId="urn:microsoft.com/office/officeart/2017/3/layout/DropPinTimeline"/>
    <dgm:cxn modelId="{133915E6-9D3B-4780-BC42-0B748872B98A}" type="presParOf" srcId="{87B6C37A-46AC-414C-8A23-5E21446BC0FA}" destId="{6D27C90A-D08D-4ED2-B855-F7414B7CD9AF}" srcOrd="1" destOrd="0" presId="urn:microsoft.com/office/officeart/2017/3/layout/DropPinTimeline"/>
    <dgm:cxn modelId="{155C8FFC-9B96-4E23-B3D1-7FEA8477CFD4}" type="presParOf" srcId="{E1FEDCEB-4E19-4C1F-94EB-453089A71D3B}" destId="{4F3A1B76-40F5-41D8-82CC-E2CD3D4DA8B8}" srcOrd="2" destOrd="0" presId="urn:microsoft.com/office/officeart/2017/3/layout/DropPinTimeline"/>
    <dgm:cxn modelId="{8AD73D8D-5C7A-40B7-9DF2-8E2E3112C907}" type="presParOf" srcId="{E1FEDCEB-4E19-4C1F-94EB-453089A71D3B}" destId="{656FD37B-D997-4B91-884C-1C9B48FC7E61}" srcOrd="3" destOrd="0" presId="urn:microsoft.com/office/officeart/2017/3/layout/DropPinTimeline"/>
    <dgm:cxn modelId="{746DFC7D-EC1C-4D12-AC3A-C36395937B06}" type="presParOf" srcId="{E1FEDCEB-4E19-4C1F-94EB-453089A71D3B}" destId="{84FC4F8B-8BE6-4193-B1DE-3F145DEC83F3}" srcOrd="4" destOrd="0" presId="urn:microsoft.com/office/officeart/2017/3/layout/DropPinTimeline"/>
    <dgm:cxn modelId="{7F002E4B-794B-4E84-8639-54F8F3F46F0B}" type="presParOf" srcId="{E1FEDCEB-4E19-4C1F-94EB-453089A71D3B}" destId="{5E4AE48D-E9FA-4520-9DD4-ECFF89AFF44E}" srcOrd="5" destOrd="0" presId="urn:microsoft.com/office/officeart/2017/3/layout/DropPinTimeline"/>
    <dgm:cxn modelId="{C7EF4A5C-77E4-43CE-8178-693F14DA3B3E}" type="presParOf" srcId="{77FBF6FC-79A6-4FC9-88A5-BE2ECD8C56C6}" destId="{51B5BC21-7C28-4F10-8F89-E9DB0E21DACD}" srcOrd="3" destOrd="0" presId="urn:microsoft.com/office/officeart/2017/3/layout/DropPinTimeline"/>
    <dgm:cxn modelId="{4D5BBCB5-5498-4F5C-9128-C42D2EA78037}" type="presParOf" srcId="{77FBF6FC-79A6-4FC9-88A5-BE2ECD8C56C6}" destId="{C98FAFD3-0958-4CFE-AFAD-6CFC90C5ED2A}" srcOrd="4" destOrd="0" presId="urn:microsoft.com/office/officeart/2017/3/layout/DropPinTimeline"/>
    <dgm:cxn modelId="{54293753-03C6-4AFE-8E2B-6ADE6083FD2D}" type="presParOf" srcId="{C98FAFD3-0958-4CFE-AFAD-6CFC90C5ED2A}" destId="{6C491915-659B-4501-8E83-0CF3A5E701BF}" srcOrd="0" destOrd="0" presId="urn:microsoft.com/office/officeart/2017/3/layout/DropPinTimeline"/>
    <dgm:cxn modelId="{E871B48A-0CA9-4A3B-9680-5D9583B35D8E}" type="presParOf" srcId="{C98FAFD3-0958-4CFE-AFAD-6CFC90C5ED2A}" destId="{B73C4724-6C04-4D94-8846-31344A619ED4}" srcOrd="1" destOrd="0" presId="urn:microsoft.com/office/officeart/2017/3/layout/DropPinTimeline"/>
    <dgm:cxn modelId="{2DA60753-C63B-448A-AB6C-6DB9821325A1}" type="presParOf" srcId="{B73C4724-6C04-4D94-8846-31344A619ED4}" destId="{2C59CEC4-9C94-4F97-9D46-943BB9098648}" srcOrd="0" destOrd="0" presId="urn:microsoft.com/office/officeart/2017/3/layout/DropPinTimeline"/>
    <dgm:cxn modelId="{50C7856E-94C2-450A-BC53-F2B12237D67D}" type="presParOf" srcId="{B73C4724-6C04-4D94-8846-31344A619ED4}" destId="{72AFA82E-AFC5-45F6-B9D1-9D69634BF4DA}" srcOrd="1" destOrd="0" presId="urn:microsoft.com/office/officeart/2017/3/layout/DropPinTimeline"/>
    <dgm:cxn modelId="{202A10FB-D3C7-45D3-8AA8-102DA5867E09}" type="presParOf" srcId="{C98FAFD3-0958-4CFE-AFAD-6CFC90C5ED2A}" destId="{3FEF9C8C-C019-4BC8-B9A7-2FD900180F70}" srcOrd="2" destOrd="0" presId="urn:microsoft.com/office/officeart/2017/3/layout/DropPinTimeline"/>
    <dgm:cxn modelId="{04059988-696F-422F-B299-CECA620742FB}" type="presParOf" srcId="{C98FAFD3-0958-4CFE-AFAD-6CFC90C5ED2A}" destId="{39777A50-C381-479F-9C86-55938DF7E3FE}" srcOrd="3" destOrd="0" presId="urn:microsoft.com/office/officeart/2017/3/layout/DropPinTimeline"/>
    <dgm:cxn modelId="{14B2564B-FA61-43F4-B97E-0341BC480B3B}" type="presParOf" srcId="{C98FAFD3-0958-4CFE-AFAD-6CFC90C5ED2A}" destId="{CB6DE675-9F09-4410-9BA3-F56AA74A5CF2}" srcOrd="4" destOrd="0" presId="urn:microsoft.com/office/officeart/2017/3/layout/DropPinTimeline"/>
    <dgm:cxn modelId="{3A7A2BED-EC83-4908-9A6F-C028DD7540D9}" type="presParOf" srcId="{C98FAFD3-0958-4CFE-AFAD-6CFC90C5ED2A}" destId="{5EF94BBF-1AD0-44B6-914F-00FC9634D6DB}" srcOrd="5" destOrd="0" presId="urn:microsoft.com/office/officeart/2017/3/layout/DropPinTimeline"/>
    <dgm:cxn modelId="{F3717AFB-BE6C-43E2-8E65-13533966A02C}" type="presParOf" srcId="{77FBF6FC-79A6-4FC9-88A5-BE2ECD8C56C6}" destId="{1D94BEC3-D81B-4A96-9F65-ECDD7539B3A5}" srcOrd="5" destOrd="0" presId="urn:microsoft.com/office/officeart/2017/3/layout/DropPinTimeline"/>
    <dgm:cxn modelId="{968FE399-D432-44CC-B66C-427863F3E347}" type="presParOf" srcId="{77FBF6FC-79A6-4FC9-88A5-BE2ECD8C56C6}" destId="{D3F5D0AB-15DF-455C-86E3-9F38D4ACADAB}" srcOrd="6" destOrd="0" presId="urn:microsoft.com/office/officeart/2017/3/layout/DropPinTimeline"/>
    <dgm:cxn modelId="{DB06F72F-B010-49F8-A500-028D365B113A}" type="presParOf" srcId="{D3F5D0AB-15DF-455C-86E3-9F38D4ACADAB}" destId="{973F7280-7C20-43EB-92F7-203C40524DF6}" srcOrd="0" destOrd="0" presId="urn:microsoft.com/office/officeart/2017/3/layout/DropPinTimeline"/>
    <dgm:cxn modelId="{36B9B485-08A2-4618-9184-C10C47E268CD}" type="presParOf" srcId="{D3F5D0AB-15DF-455C-86E3-9F38D4ACADAB}" destId="{F7EA6C5D-1C88-473F-A383-0607F80FD89C}" srcOrd="1" destOrd="0" presId="urn:microsoft.com/office/officeart/2017/3/layout/DropPinTimeline"/>
    <dgm:cxn modelId="{4102EFEC-D593-457D-997F-D8564AB25165}" type="presParOf" srcId="{F7EA6C5D-1C88-473F-A383-0607F80FD89C}" destId="{130320F1-00A8-4BD9-9BED-17FF83538C4D}" srcOrd="0" destOrd="0" presId="urn:microsoft.com/office/officeart/2017/3/layout/DropPinTimeline"/>
    <dgm:cxn modelId="{F24D2C29-ADEE-4282-B9C6-D861D33D63C0}" type="presParOf" srcId="{F7EA6C5D-1C88-473F-A383-0607F80FD89C}" destId="{45EC64E8-8FC6-445B-8B3B-84B12564DB7F}" srcOrd="1" destOrd="0" presId="urn:microsoft.com/office/officeart/2017/3/layout/DropPinTimeline"/>
    <dgm:cxn modelId="{DD98841D-BE5D-4897-8ED0-D3538826DDA5}" type="presParOf" srcId="{D3F5D0AB-15DF-455C-86E3-9F38D4ACADAB}" destId="{AFBF1DFB-0C7A-46C3-AADB-E57E5F4251AD}" srcOrd="2" destOrd="0" presId="urn:microsoft.com/office/officeart/2017/3/layout/DropPinTimeline"/>
    <dgm:cxn modelId="{0FC69981-D28A-402F-B8C1-E31559FEB6D5}" type="presParOf" srcId="{D3F5D0AB-15DF-455C-86E3-9F38D4ACADAB}" destId="{159F347D-4A85-40E8-BC93-C636FAFEA860}" srcOrd="3" destOrd="0" presId="urn:microsoft.com/office/officeart/2017/3/layout/DropPinTimeline"/>
    <dgm:cxn modelId="{9329FC9D-0348-4182-A9F3-3C33761C9790}" type="presParOf" srcId="{D3F5D0AB-15DF-455C-86E3-9F38D4ACADAB}" destId="{EE395F41-8E58-4DB2-AA09-AC3338735F85}" srcOrd="4" destOrd="0" presId="urn:microsoft.com/office/officeart/2017/3/layout/DropPinTimeline"/>
    <dgm:cxn modelId="{C116FDB0-FCE4-4DD6-8098-CA3F081A1C64}" type="presParOf" srcId="{D3F5D0AB-15DF-455C-86E3-9F38D4ACADAB}" destId="{9FD2B0A0-EE12-48B1-B634-F15BEF4A693D}" srcOrd="5" destOrd="0" presId="urn:microsoft.com/office/officeart/2017/3/layout/DropPinTimeline"/>
    <dgm:cxn modelId="{3255F385-6D4B-438C-99F5-97DF8E8F0F43}" type="presParOf" srcId="{77FBF6FC-79A6-4FC9-88A5-BE2ECD8C56C6}" destId="{7D40692B-395A-46E5-8F87-29ECF0A801C1}" srcOrd="7" destOrd="0" presId="urn:microsoft.com/office/officeart/2017/3/layout/DropPinTimeline"/>
    <dgm:cxn modelId="{D92B073D-B273-47B6-BB12-56A48967FC00}" type="presParOf" srcId="{77FBF6FC-79A6-4FC9-88A5-BE2ECD8C56C6}" destId="{343ABB62-FE06-4415-999B-9CE2855E1ABE}" srcOrd="8" destOrd="0" presId="urn:microsoft.com/office/officeart/2017/3/layout/DropPinTimeline"/>
    <dgm:cxn modelId="{059BCD03-3842-451E-BCA3-F0E252BC402B}" type="presParOf" srcId="{343ABB62-FE06-4415-999B-9CE2855E1ABE}" destId="{FBAD07B4-C80C-4572-AE95-6BE60DE5E01D}" srcOrd="0" destOrd="0" presId="urn:microsoft.com/office/officeart/2017/3/layout/DropPinTimeline"/>
    <dgm:cxn modelId="{C0B397DD-84C1-4647-8C99-8AC26B94441A}" type="presParOf" srcId="{343ABB62-FE06-4415-999B-9CE2855E1ABE}" destId="{1BF36576-216F-4CAC-A4AC-9F290B4BA3CB}" srcOrd="1" destOrd="0" presId="urn:microsoft.com/office/officeart/2017/3/layout/DropPinTimeline"/>
    <dgm:cxn modelId="{AD514FB4-B220-4EE7-BC1C-F5DFC4A96B11}" type="presParOf" srcId="{1BF36576-216F-4CAC-A4AC-9F290B4BA3CB}" destId="{1D725C5F-4ACB-45D9-BDB2-7B8303564EE1}" srcOrd="0" destOrd="0" presId="urn:microsoft.com/office/officeart/2017/3/layout/DropPinTimeline"/>
    <dgm:cxn modelId="{BF153826-2109-419C-B769-1D3E4170F7E5}" type="presParOf" srcId="{1BF36576-216F-4CAC-A4AC-9F290B4BA3CB}" destId="{7443775A-DDA8-422C-BB75-224F7D2E732E}" srcOrd="1" destOrd="0" presId="urn:microsoft.com/office/officeart/2017/3/layout/DropPinTimeline"/>
    <dgm:cxn modelId="{AE92245B-FA13-403F-B12D-61EE31E31866}" type="presParOf" srcId="{343ABB62-FE06-4415-999B-9CE2855E1ABE}" destId="{BF9D8534-EFC8-4D95-B16D-E8F21BC95000}" srcOrd="2" destOrd="0" presId="urn:microsoft.com/office/officeart/2017/3/layout/DropPinTimeline"/>
    <dgm:cxn modelId="{DAD8A5D6-B14E-415A-B2C5-209B61B3D163}" type="presParOf" srcId="{343ABB62-FE06-4415-999B-9CE2855E1ABE}" destId="{D92B7334-E1C8-43A3-8E04-20B802CA2C35}" srcOrd="3" destOrd="0" presId="urn:microsoft.com/office/officeart/2017/3/layout/DropPinTimeline"/>
    <dgm:cxn modelId="{6771FC52-D971-423B-9132-F69251287C7C}" type="presParOf" srcId="{343ABB62-FE06-4415-999B-9CE2855E1ABE}" destId="{BA15F783-BF46-435E-98F8-D8CB2EE7F115}" srcOrd="4" destOrd="0" presId="urn:microsoft.com/office/officeart/2017/3/layout/DropPinTimeline"/>
    <dgm:cxn modelId="{9E33EBBF-E6F1-4D0E-8CAD-5601B5123E96}" type="presParOf" srcId="{343ABB62-FE06-4415-999B-9CE2855E1ABE}" destId="{F902F2FC-3273-481B-A6AF-E33B6640C67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30287-1644-40E8-9CD2-0F0F8C09AA73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49C905-8FA8-4E90-BDDC-2C3C7F8B31D4}">
      <dgm:prSet/>
      <dgm:spPr/>
      <dgm:t>
        <a:bodyPr/>
        <a:lstStyle/>
        <a:p>
          <a:pPr>
            <a:defRPr b="1"/>
          </a:pPr>
          <a:r>
            <a:rPr lang="en-US"/>
            <a:t>2017 </a:t>
          </a:r>
        </a:p>
      </dgm:t>
    </dgm:pt>
    <dgm:pt modelId="{F1BAF5E3-7532-4D28-B0D6-0D8E851C7A3F}" type="parTrans" cxnId="{809082A3-B9B9-4EA9-A354-AB4A526C626F}">
      <dgm:prSet/>
      <dgm:spPr/>
      <dgm:t>
        <a:bodyPr/>
        <a:lstStyle/>
        <a:p>
          <a:endParaRPr lang="en-US"/>
        </a:p>
      </dgm:t>
    </dgm:pt>
    <dgm:pt modelId="{4F1ABC8D-8760-4DD1-BFE4-F63DEF3D661F}" type="sibTrans" cxnId="{809082A3-B9B9-4EA9-A354-AB4A526C626F}">
      <dgm:prSet/>
      <dgm:spPr/>
      <dgm:t>
        <a:bodyPr/>
        <a:lstStyle/>
        <a:p>
          <a:endParaRPr lang="en-US"/>
        </a:p>
      </dgm:t>
    </dgm:pt>
    <dgm:pt modelId="{DB84F550-FF47-4129-96FD-8937CA332FFD}">
      <dgm:prSet custT="1"/>
      <dgm:spPr/>
      <dgm:t>
        <a:bodyPr/>
        <a:lstStyle/>
        <a:p>
          <a:r>
            <a:rPr lang="en-US" sz="2000" b="1" dirty="0"/>
            <a:t>Two Mile CNS </a:t>
          </a:r>
          <a:r>
            <a:rPr lang="en-US" sz="1500" dirty="0"/>
            <a:t>opens as a result of patronage transfer</a:t>
          </a:r>
        </a:p>
      </dgm:t>
    </dgm:pt>
    <dgm:pt modelId="{3ECAC393-8F82-4B2D-B81C-DA2D9A530541}" type="parTrans" cxnId="{91D4BBAA-83E9-44EA-9CD2-54F48784790D}">
      <dgm:prSet/>
      <dgm:spPr/>
      <dgm:t>
        <a:bodyPr/>
        <a:lstStyle/>
        <a:p>
          <a:endParaRPr lang="en-US"/>
        </a:p>
      </dgm:t>
    </dgm:pt>
    <dgm:pt modelId="{1A56519B-221D-45F2-8F8F-8FB2EAA4D1C4}" type="sibTrans" cxnId="{91D4BBAA-83E9-44EA-9CD2-54F48784790D}">
      <dgm:prSet/>
      <dgm:spPr/>
      <dgm:t>
        <a:bodyPr/>
        <a:lstStyle/>
        <a:p>
          <a:endParaRPr lang="en-US"/>
        </a:p>
      </dgm:t>
    </dgm:pt>
    <dgm:pt modelId="{0F321FAF-A2C2-4B79-9586-5BAA2CB53293}">
      <dgm:prSet/>
      <dgm:spPr/>
      <dgm:t>
        <a:bodyPr/>
        <a:lstStyle/>
        <a:p>
          <a:pPr>
            <a:defRPr b="1"/>
          </a:pPr>
          <a:r>
            <a:rPr lang="en-US"/>
            <a:t>2019</a:t>
          </a:r>
        </a:p>
      </dgm:t>
    </dgm:pt>
    <dgm:pt modelId="{067B8C54-5A94-407B-982B-650A3E2AA1E6}" type="parTrans" cxnId="{71EC023A-0440-45C5-8A93-CD2D0BC21766}">
      <dgm:prSet/>
      <dgm:spPr/>
      <dgm:t>
        <a:bodyPr/>
        <a:lstStyle/>
        <a:p>
          <a:endParaRPr lang="en-US"/>
        </a:p>
      </dgm:t>
    </dgm:pt>
    <dgm:pt modelId="{5D783691-1407-4F3E-AB94-C48CD88EAE73}" type="sibTrans" cxnId="{71EC023A-0440-45C5-8A93-CD2D0BC21766}">
      <dgm:prSet/>
      <dgm:spPr/>
      <dgm:t>
        <a:bodyPr/>
        <a:lstStyle/>
        <a:p>
          <a:endParaRPr lang="en-US"/>
        </a:p>
      </dgm:t>
    </dgm:pt>
    <dgm:pt modelId="{E568523A-D311-4502-A491-80A96A747CCC}">
      <dgm:prSet custT="1"/>
      <dgm:spPr/>
      <dgm:t>
        <a:bodyPr/>
        <a:lstStyle/>
        <a:p>
          <a:r>
            <a:rPr lang="en-US" sz="2000" b="1" dirty="0" err="1"/>
            <a:t>Tahilla</a:t>
          </a:r>
          <a:r>
            <a:rPr lang="en-US" sz="2000" b="1" dirty="0"/>
            <a:t> CNS </a:t>
          </a:r>
          <a:r>
            <a:rPr lang="en-US" sz="1500" dirty="0"/>
            <a:t>opens following patronage transfer</a:t>
          </a:r>
        </a:p>
        <a:p>
          <a:r>
            <a:rPr lang="en-US" sz="2000" b="1" dirty="0"/>
            <a:t>Scoil an </a:t>
          </a:r>
          <a:r>
            <a:rPr lang="en-US" sz="2000" b="1" dirty="0" err="1"/>
            <a:t>Ghleanna</a:t>
          </a:r>
          <a:r>
            <a:rPr lang="en-US" sz="2000" b="1" dirty="0"/>
            <a:t> SNP </a:t>
          </a:r>
          <a:r>
            <a:rPr lang="en-US" sz="1500" dirty="0"/>
            <a:t>opens following patronage transfer</a:t>
          </a:r>
        </a:p>
      </dgm:t>
    </dgm:pt>
    <dgm:pt modelId="{17247D8E-2E06-425D-9D25-71F0016727DF}" type="parTrans" cxnId="{759FCC58-1B35-4054-897E-29996D271C60}">
      <dgm:prSet/>
      <dgm:spPr/>
      <dgm:t>
        <a:bodyPr/>
        <a:lstStyle/>
        <a:p>
          <a:endParaRPr lang="en-US"/>
        </a:p>
      </dgm:t>
    </dgm:pt>
    <dgm:pt modelId="{B9273D59-AD78-406F-911C-3696883E2D37}" type="sibTrans" cxnId="{759FCC58-1B35-4054-897E-29996D271C60}">
      <dgm:prSet/>
      <dgm:spPr/>
      <dgm:t>
        <a:bodyPr/>
        <a:lstStyle/>
        <a:p>
          <a:endParaRPr lang="en-US"/>
        </a:p>
      </dgm:t>
    </dgm:pt>
    <dgm:pt modelId="{710BCF71-9784-4F90-84C6-924F220ADA53}">
      <dgm:prSet/>
      <dgm:spPr/>
      <dgm:t>
        <a:bodyPr/>
        <a:lstStyle/>
        <a:p>
          <a:pPr>
            <a:defRPr b="1"/>
          </a:pPr>
          <a:r>
            <a:rPr lang="en-US" dirty="0"/>
            <a:t>2022</a:t>
          </a:r>
        </a:p>
      </dgm:t>
    </dgm:pt>
    <dgm:pt modelId="{185DB876-D94A-4F25-8F6D-CD39BC5C03D8}" type="parTrans" cxnId="{26989B86-5B47-4AC4-BFF5-9DC83407F41B}">
      <dgm:prSet/>
      <dgm:spPr/>
      <dgm:t>
        <a:bodyPr/>
        <a:lstStyle/>
        <a:p>
          <a:endParaRPr lang="en-US"/>
        </a:p>
      </dgm:t>
    </dgm:pt>
    <dgm:pt modelId="{689E61D3-C2EC-4BBA-B741-517563091170}" type="sibTrans" cxnId="{26989B86-5B47-4AC4-BFF5-9DC83407F41B}">
      <dgm:prSet/>
      <dgm:spPr/>
      <dgm:t>
        <a:bodyPr/>
        <a:lstStyle/>
        <a:p>
          <a:endParaRPr lang="en-US"/>
        </a:p>
      </dgm:t>
    </dgm:pt>
    <dgm:pt modelId="{28B03A2F-7890-40CD-BEE1-106560A97003}">
      <dgm:prSet custT="1"/>
      <dgm:spPr/>
      <dgm:t>
        <a:bodyPr/>
        <a:lstStyle/>
        <a:p>
          <a:r>
            <a:rPr lang="en-US" sz="2000" b="1" dirty="0"/>
            <a:t>Kerry ETB </a:t>
          </a:r>
          <a:r>
            <a:rPr lang="en-US" sz="1500" dirty="0"/>
            <a:t>facilitate webinar of the CNS model</a:t>
          </a:r>
        </a:p>
      </dgm:t>
    </dgm:pt>
    <dgm:pt modelId="{9F00877B-F0B1-469F-8475-5F0CB3EB1D9F}" type="parTrans" cxnId="{A15B8599-DD61-40B6-98B2-5A138A0F7060}">
      <dgm:prSet/>
      <dgm:spPr/>
      <dgm:t>
        <a:bodyPr/>
        <a:lstStyle/>
        <a:p>
          <a:endParaRPr lang="en-US"/>
        </a:p>
      </dgm:t>
    </dgm:pt>
    <dgm:pt modelId="{E72DA7C8-9C51-4ECA-BCF6-FF2A0034A859}" type="sibTrans" cxnId="{A15B8599-DD61-40B6-98B2-5A138A0F7060}">
      <dgm:prSet/>
      <dgm:spPr/>
      <dgm:t>
        <a:bodyPr/>
        <a:lstStyle/>
        <a:p>
          <a:endParaRPr lang="en-US"/>
        </a:p>
      </dgm:t>
    </dgm:pt>
    <dgm:pt modelId="{C920A4D5-E964-4C57-88C2-5C3BC64A27F1}" type="pres">
      <dgm:prSet presAssocID="{3FE30287-1644-40E8-9CD2-0F0F8C09AA73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160D5C-C300-4931-BEFB-52085093B923}" type="pres">
      <dgm:prSet presAssocID="{3FE30287-1644-40E8-9CD2-0F0F8C09AA73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7FBF6FC-79A6-4FC9-88A5-BE2ECD8C56C6}" type="pres">
      <dgm:prSet presAssocID="{3FE30287-1644-40E8-9CD2-0F0F8C09AA73}" presName="nodes" presStyleCnt="0">
        <dgm:presLayoutVars>
          <dgm:chMax/>
          <dgm:chPref/>
          <dgm:animLvl val="lvl"/>
        </dgm:presLayoutVars>
      </dgm:prSet>
      <dgm:spPr/>
    </dgm:pt>
    <dgm:pt modelId="{671FF026-B086-468A-BC2D-464C4AC0017D}" type="pres">
      <dgm:prSet presAssocID="{D049C905-8FA8-4E90-BDDC-2C3C7F8B31D4}" presName="composite" presStyleCnt="0"/>
      <dgm:spPr/>
    </dgm:pt>
    <dgm:pt modelId="{C212EC92-594D-488C-AC31-C2724D96C3CB}" type="pres">
      <dgm:prSet presAssocID="{D049C905-8FA8-4E90-BDDC-2C3C7F8B31D4}" presName="ConnectorPoint" presStyleLbl="lnNode1" presStyleIdx="0" presStyleCnt="3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D915E44-3BB2-4A35-866F-51A665792934}" type="pres">
      <dgm:prSet presAssocID="{D049C905-8FA8-4E90-BDDC-2C3C7F8B31D4}" presName="DropPinPlaceHolder" presStyleCnt="0"/>
      <dgm:spPr/>
    </dgm:pt>
    <dgm:pt modelId="{D541C76F-833D-472E-AE95-FC02EE3081DD}" type="pres">
      <dgm:prSet presAssocID="{D049C905-8FA8-4E90-BDDC-2C3C7F8B31D4}" presName="DropPin" presStyleLbl="alignNode1" presStyleIdx="0" presStyleCnt="3"/>
      <dgm:spPr/>
    </dgm:pt>
    <dgm:pt modelId="{0E45B397-FC45-4656-8105-878BF10454C0}" type="pres">
      <dgm:prSet presAssocID="{D049C905-8FA8-4E90-BDDC-2C3C7F8B31D4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3BB002F-0151-4928-A897-003D589AA262}" type="pres">
      <dgm:prSet presAssocID="{D049C905-8FA8-4E90-BDDC-2C3C7F8B31D4}" presName="L2TextContainer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2C384-4111-4DBA-A933-A9E585783BFE}" type="pres">
      <dgm:prSet presAssocID="{D049C905-8FA8-4E90-BDDC-2C3C7F8B31D4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BC9F4-D666-4040-A967-07080CD73157}" type="pres">
      <dgm:prSet presAssocID="{D049C905-8FA8-4E90-BDDC-2C3C7F8B31D4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FE7D4DC-4713-4F16-9385-C493EFC8D18E}" type="pres">
      <dgm:prSet presAssocID="{D049C905-8FA8-4E90-BDDC-2C3C7F8B31D4}" presName="EmptyPlaceHolder" presStyleCnt="0"/>
      <dgm:spPr/>
    </dgm:pt>
    <dgm:pt modelId="{4AC532F3-EF32-443D-84C0-5507FB0A8D92}" type="pres">
      <dgm:prSet presAssocID="{4F1ABC8D-8760-4DD1-BFE4-F63DEF3D661F}" presName="spaceBetweenRectangles" presStyleCnt="0"/>
      <dgm:spPr/>
    </dgm:pt>
    <dgm:pt modelId="{C98FAFD3-0958-4CFE-AFAD-6CFC90C5ED2A}" type="pres">
      <dgm:prSet presAssocID="{0F321FAF-A2C2-4B79-9586-5BAA2CB53293}" presName="composite" presStyleCnt="0"/>
      <dgm:spPr/>
    </dgm:pt>
    <dgm:pt modelId="{6C491915-659B-4501-8E83-0CF3A5E701BF}" type="pres">
      <dgm:prSet presAssocID="{0F321FAF-A2C2-4B79-9586-5BAA2CB53293}" presName="ConnectorPoint" presStyleLbl="lnNode1" presStyleIdx="1" presStyleCnt="3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3C4724-6C04-4D94-8846-31344A619ED4}" type="pres">
      <dgm:prSet presAssocID="{0F321FAF-A2C2-4B79-9586-5BAA2CB53293}" presName="DropPinPlaceHolder" presStyleCnt="0"/>
      <dgm:spPr/>
    </dgm:pt>
    <dgm:pt modelId="{2C59CEC4-9C94-4F97-9D46-943BB9098648}" type="pres">
      <dgm:prSet presAssocID="{0F321FAF-A2C2-4B79-9586-5BAA2CB53293}" presName="DropPin" presStyleLbl="alignNode1" presStyleIdx="1" presStyleCnt="3"/>
      <dgm:spPr/>
    </dgm:pt>
    <dgm:pt modelId="{72AFA82E-AFC5-45F6-B9D1-9D69634BF4DA}" type="pres">
      <dgm:prSet presAssocID="{0F321FAF-A2C2-4B79-9586-5BAA2CB53293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3FEF9C8C-C019-4BC8-B9A7-2FD900180F70}" type="pres">
      <dgm:prSet presAssocID="{0F321FAF-A2C2-4B79-9586-5BAA2CB53293}" presName="L2TextContainer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77A50-C381-479F-9C86-55938DF7E3FE}" type="pres">
      <dgm:prSet presAssocID="{0F321FAF-A2C2-4B79-9586-5BAA2CB53293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DE675-9F09-4410-9BA3-F56AA74A5CF2}" type="pres">
      <dgm:prSet presAssocID="{0F321FAF-A2C2-4B79-9586-5BAA2CB53293}" presName="ConnectLine" presStyleLbl="sibTrans1D1" presStyleIdx="1" presStyleCnt="3"/>
      <dgm:spPr>
        <a:noFill/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dash"/>
          <a:miter lim="800000"/>
        </a:ln>
        <a:effectLst/>
      </dgm:spPr>
    </dgm:pt>
    <dgm:pt modelId="{5EF94BBF-1AD0-44B6-914F-00FC9634D6DB}" type="pres">
      <dgm:prSet presAssocID="{0F321FAF-A2C2-4B79-9586-5BAA2CB53293}" presName="EmptyPlaceHolder" presStyleCnt="0"/>
      <dgm:spPr/>
    </dgm:pt>
    <dgm:pt modelId="{1D94BEC3-D81B-4A96-9F65-ECDD7539B3A5}" type="pres">
      <dgm:prSet presAssocID="{5D783691-1407-4F3E-AB94-C48CD88EAE73}" presName="spaceBetweenRectangles" presStyleCnt="0"/>
      <dgm:spPr/>
    </dgm:pt>
    <dgm:pt modelId="{65C1F0FF-DD04-4970-B36B-418F0CF3C4CD}" type="pres">
      <dgm:prSet presAssocID="{710BCF71-9784-4F90-84C6-924F220ADA53}" presName="composite" presStyleCnt="0"/>
      <dgm:spPr/>
    </dgm:pt>
    <dgm:pt modelId="{DAA063DF-A9CB-4DCC-AA50-4B6AFB843B41}" type="pres">
      <dgm:prSet presAssocID="{710BCF71-9784-4F90-84C6-924F220ADA53}" presName="ConnectorPoint" presStyleLbl="lnNode1" presStyleIdx="2" presStyleCnt="3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B22FCB3-9F0C-4DD2-9634-9B95CDC80F28}" type="pres">
      <dgm:prSet presAssocID="{710BCF71-9784-4F90-84C6-924F220ADA53}" presName="DropPinPlaceHolder" presStyleCnt="0"/>
      <dgm:spPr/>
    </dgm:pt>
    <dgm:pt modelId="{EA3797CC-C58D-4313-BFD4-D422D31E3658}" type="pres">
      <dgm:prSet presAssocID="{710BCF71-9784-4F90-84C6-924F220ADA53}" presName="DropPin" presStyleLbl="alignNode1" presStyleIdx="2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05BE8A7-CC18-4D57-902F-A5EBBD34CDDA}" type="pres">
      <dgm:prSet presAssocID="{710BCF71-9784-4F90-84C6-924F220ADA53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D46018BA-6BA9-4FC7-830B-20A3FFD5F91C}" type="pres">
      <dgm:prSet presAssocID="{710BCF71-9784-4F90-84C6-924F220ADA53}" presName="L2TextContainer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55A7D-9ABA-4653-96A1-2A0ED5099721}" type="pres">
      <dgm:prSet presAssocID="{710BCF71-9784-4F90-84C6-924F220ADA53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69160-E1A0-4588-BB70-93C0AB7656AE}" type="pres">
      <dgm:prSet presAssocID="{710BCF71-9784-4F90-84C6-924F220ADA53}" presName="ConnectLine" presStyleLbl="sibTrans1D1" presStyleIdx="2" presStyleCnt="3"/>
      <dgm:spPr>
        <a:noFill/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dash"/>
          <a:miter lim="800000"/>
        </a:ln>
        <a:effectLst/>
      </dgm:spPr>
    </dgm:pt>
    <dgm:pt modelId="{26394274-6E25-4F6B-8357-928AC926B6E3}" type="pres">
      <dgm:prSet presAssocID="{710BCF71-9784-4F90-84C6-924F220ADA53}" presName="EmptyPlaceHolder" presStyleCnt="0"/>
      <dgm:spPr/>
    </dgm:pt>
  </dgm:ptLst>
  <dgm:cxnLst>
    <dgm:cxn modelId="{91D4BBAA-83E9-44EA-9CD2-54F48784790D}" srcId="{D049C905-8FA8-4E90-BDDC-2C3C7F8B31D4}" destId="{DB84F550-FF47-4129-96FD-8937CA332FFD}" srcOrd="0" destOrd="0" parTransId="{3ECAC393-8F82-4B2D-B81C-DA2D9A530541}" sibTransId="{1A56519B-221D-45F2-8F8F-8FB2EAA4D1C4}"/>
    <dgm:cxn modelId="{A15B8599-DD61-40B6-98B2-5A138A0F7060}" srcId="{710BCF71-9784-4F90-84C6-924F220ADA53}" destId="{28B03A2F-7890-40CD-BEE1-106560A97003}" srcOrd="0" destOrd="0" parTransId="{9F00877B-F0B1-469F-8475-5F0CB3EB1D9F}" sibTransId="{E72DA7C8-9C51-4ECA-BCF6-FF2A0034A859}"/>
    <dgm:cxn modelId="{759FCC58-1B35-4054-897E-29996D271C60}" srcId="{0F321FAF-A2C2-4B79-9586-5BAA2CB53293}" destId="{E568523A-D311-4502-A491-80A96A747CCC}" srcOrd="0" destOrd="0" parTransId="{17247D8E-2E06-425D-9D25-71F0016727DF}" sibTransId="{B9273D59-AD78-406F-911C-3696883E2D37}"/>
    <dgm:cxn modelId="{BF9E483A-9295-41E9-8028-75DCFF3F5345}" type="presOf" srcId="{D049C905-8FA8-4E90-BDDC-2C3C7F8B31D4}" destId="{5432C384-4111-4DBA-A933-A9E585783BFE}" srcOrd="0" destOrd="0" presId="urn:microsoft.com/office/officeart/2017/3/layout/DropPinTimeline"/>
    <dgm:cxn modelId="{26989B86-5B47-4AC4-BFF5-9DC83407F41B}" srcId="{3FE30287-1644-40E8-9CD2-0F0F8C09AA73}" destId="{710BCF71-9784-4F90-84C6-924F220ADA53}" srcOrd="2" destOrd="0" parTransId="{185DB876-D94A-4F25-8F6D-CD39BC5C03D8}" sibTransId="{689E61D3-C2EC-4BBA-B741-517563091170}"/>
    <dgm:cxn modelId="{71EC023A-0440-45C5-8A93-CD2D0BC21766}" srcId="{3FE30287-1644-40E8-9CD2-0F0F8C09AA73}" destId="{0F321FAF-A2C2-4B79-9586-5BAA2CB53293}" srcOrd="1" destOrd="0" parTransId="{067B8C54-5A94-407B-982B-650A3E2AA1E6}" sibTransId="{5D783691-1407-4F3E-AB94-C48CD88EAE73}"/>
    <dgm:cxn modelId="{A2994F40-FE1E-44AA-ADBF-D19CD97F8E5F}" type="presOf" srcId="{28B03A2F-7890-40CD-BEE1-106560A97003}" destId="{D46018BA-6BA9-4FC7-830B-20A3FFD5F91C}" srcOrd="0" destOrd="0" presId="urn:microsoft.com/office/officeart/2017/3/layout/DropPinTimeline"/>
    <dgm:cxn modelId="{2029765B-8815-4981-8CD0-AD1F93C3C31B}" type="presOf" srcId="{3FE30287-1644-40E8-9CD2-0F0F8C09AA73}" destId="{C920A4D5-E964-4C57-88C2-5C3BC64A27F1}" srcOrd="0" destOrd="0" presId="urn:microsoft.com/office/officeart/2017/3/layout/DropPinTimeline"/>
    <dgm:cxn modelId="{558E5DCD-80BE-4522-A1EB-9CA4BD1F9AB0}" type="presOf" srcId="{0F321FAF-A2C2-4B79-9586-5BAA2CB53293}" destId="{39777A50-C381-479F-9C86-55938DF7E3FE}" srcOrd="0" destOrd="0" presId="urn:microsoft.com/office/officeart/2017/3/layout/DropPinTimeline"/>
    <dgm:cxn modelId="{809082A3-B9B9-4EA9-A354-AB4A526C626F}" srcId="{3FE30287-1644-40E8-9CD2-0F0F8C09AA73}" destId="{D049C905-8FA8-4E90-BDDC-2C3C7F8B31D4}" srcOrd="0" destOrd="0" parTransId="{F1BAF5E3-7532-4D28-B0D6-0D8E851C7A3F}" sibTransId="{4F1ABC8D-8760-4DD1-BFE4-F63DEF3D661F}"/>
    <dgm:cxn modelId="{CE1C2F37-9FCB-4FB2-BBFC-77313B514D2B}" type="presOf" srcId="{DB84F550-FF47-4129-96FD-8937CA332FFD}" destId="{43BB002F-0151-4928-A897-003D589AA262}" srcOrd="0" destOrd="0" presId="urn:microsoft.com/office/officeart/2017/3/layout/DropPinTimeline"/>
    <dgm:cxn modelId="{D7B906BB-94EB-40CE-A103-D18A4DB18DD1}" type="presOf" srcId="{E568523A-D311-4502-A491-80A96A747CCC}" destId="{3FEF9C8C-C019-4BC8-B9A7-2FD900180F70}" srcOrd="0" destOrd="0" presId="urn:microsoft.com/office/officeart/2017/3/layout/DropPinTimeline"/>
    <dgm:cxn modelId="{6C531CD7-A713-4E01-A26D-C849AF9CEB7F}" type="presOf" srcId="{710BCF71-9784-4F90-84C6-924F220ADA53}" destId="{C1555A7D-9ABA-4653-96A1-2A0ED5099721}" srcOrd="0" destOrd="0" presId="urn:microsoft.com/office/officeart/2017/3/layout/DropPinTimeline"/>
    <dgm:cxn modelId="{3D5B7C2B-1BF9-4103-B316-01533E20839C}" type="presParOf" srcId="{C920A4D5-E964-4C57-88C2-5C3BC64A27F1}" destId="{7D160D5C-C300-4931-BEFB-52085093B923}" srcOrd="0" destOrd="0" presId="urn:microsoft.com/office/officeart/2017/3/layout/DropPinTimeline"/>
    <dgm:cxn modelId="{15E92196-107D-40E6-B043-1A878084CCCC}" type="presParOf" srcId="{C920A4D5-E964-4C57-88C2-5C3BC64A27F1}" destId="{77FBF6FC-79A6-4FC9-88A5-BE2ECD8C56C6}" srcOrd="1" destOrd="0" presId="urn:microsoft.com/office/officeart/2017/3/layout/DropPinTimeline"/>
    <dgm:cxn modelId="{C1A82F42-6E91-4170-9F8D-60C465BED429}" type="presParOf" srcId="{77FBF6FC-79A6-4FC9-88A5-BE2ECD8C56C6}" destId="{671FF026-B086-468A-BC2D-464C4AC0017D}" srcOrd="0" destOrd="0" presId="urn:microsoft.com/office/officeart/2017/3/layout/DropPinTimeline"/>
    <dgm:cxn modelId="{2520926B-90B0-4331-9C66-4A490FB3CDC5}" type="presParOf" srcId="{671FF026-B086-468A-BC2D-464C4AC0017D}" destId="{C212EC92-594D-488C-AC31-C2724D96C3CB}" srcOrd="0" destOrd="0" presId="urn:microsoft.com/office/officeart/2017/3/layout/DropPinTimeline"/>
    <dgm:cxn modelId="{9CD12403-34BA-4B34-A02C-B8E6A8A5FDEE}" type="presParOf" srcId="{671FF026-B086-468A-BC2D-464C4AC0017D}" destId="{FD915E44-3BB2-4A35-866F-51A665792934}" srcOrd="1" destOrd="0" presId="urn:microsoft.com/office/officeart/2017/3/layout/DropPinTimeline"/>
    <dgm:cxn modelId="{CB5D6E03-485E-4BD3-8E46-EDE2BEE9FB9E}" type="presParOf" srcId="{FD915E44-3BB2-4A35-866F-51A665792934}" destId="{D541C76F-833D-472E-AE95-FC02EE3081DD}" srcOrd="0" destOrd="0" presId="urn:microsoft.com/office/officeart/2017/3/layout/DropPinTimeline"/>
    <dgm:cxn modelId="{6A984BBB-011E-40B3-9C75-E392C4DA8AB8}" type="presParOf" srcId="{FD915E44-3BB2-4A35-866F-51A665792934}" destId="{0E45B397-FC45-4656-8105-878BF10454C0}" srcOrd="1" destOrd="0" presId="urn:microsoft.com/office/officeart/2017/3/layout/DropPinTimeline"/>
    <dgm:cxn modelId="{CC744E25-3C3E-4626-B19B-F77E14FFB3B9}" type="presParOf" srcId="{671FF026-B086-468A-BC2D-464C4AC0017D}" destId="{43BB002F-0151-4928-A897-003D589AA262}" srcOrd="2" destOrd="0" presId="urn:microsoft.com/office/officeart/2017/3/layout/DropPinTimeline"/>
    <dgm:cxn modelId="{9FA97C5E-A2FB-448D-90CD-AAF4419038E2}" type="presParOf" srcId="{671FF026-B086-468A-BC2D-464C4AC0017D}" destId="{5432C384-4111-4DBA-A933-A9E585783BFE}" srcOrd="3" destOrd="0" presId="urn:microsoft.com/office/officeart/2017/3/layout/DropPinTimeline"/>
    <dgm:cxn modelId="{6614C1F3-09BD-4DB2-A3E6-18C036D7021E}" type="presParOf" srcId="{671FF026-B086-468A-BC2D-464C4AC0017D}" destId="{8B4BC9F4-D666-4040-A967-07080CD73157}" srcOrd="4" destOrd="0" presId="urn:microsoft.com/office/officeart/2017/3/layout/DropPinTimeline"/>
    <dgm:cxn modelId="{902F63AE-B960-4ACE-8529-3C62CBAE28F6}" type="presParOf" srcId="{671FF026-B086-468A-BC2D-464C4AC0017D}" destId="{1FE7D4DC-4713-4F16-9385-C493EFC8D18E}" srcOrd="5" destOrd="0" presId="urn:microsoft.com/office/officeart/2017/3/layout/DropPinTimeline"/>
    <dgm:cxn modelId="{54E9CE56-C6A7-4B6C-ADDB-22E08B9BE5E1}" type="presParOf" srcId="{77FBF6FC-79A6-4FC9-88A5-BE2ECD8C56C6}" destId="{4AC532F3-EF32-443D-84C0-5507FB0A8D92}" srcOrd="1" destOrd="0" presId="urn:microsoft.com/office/officeart/2017/3/layout/DropPinTimeline"/>
    <dgm:cxn modelId="{4D5BBCB5-5498-4F5C-9128-C42D2EA78037}" type="presParOf" srcId="{77FBF6FC-79A6-4FC9-88A5-BE2ECD8C56C6}" destId="{C98FAFD3-0958-4CFE-AFAD-6CFC90C5ED2A}" srcOrd="2" destOrd="0" presId="urn:microsoft.com/office/officeart/2017/3/layout/DropPinTimeline"/>
    <dgm:cxn modelId="{54293753-03C6-4AFE-8E2B-6ADE6083FD2D}" type="presParOf" srcId="{C98FAFD3-0958-4CFE-AFAD-6CFC90C5ED2A}" destId="{6C491915-659B-4501-8E83-0CF3A5E701BF}" srcOrd="0" destOrd="0" presId="urn:microsoft.com/office/officeart/2017/3/layout/DropPinTimeline"/>
    <dgm:cxn modelId="{E871B48A-0CA9-4A3B-9680-5D9583B35D8E}" type="presParOf" srcId="{C98FAFD3-0958-4CFE-AFAD-6CFC90C5ED2A}" destId="{B73C4724-6C04-4D94-8846-31344A619ED4}" srcOrd="1" destOrd="0" presId="urn:microsoft.com/office/officeart/2017/3/layout/DropPinTimeline"/>
    <dgm:cxn modelId="{2DA60753-C63B-448A-AB6C-6DB9821325A1}" type="presParOf" srcId="{B73C4724-6C04-4D94-8846-31344A619ED4}" destId="{2C59CEC4-9C94-4F97-9D46-943BB9098648}" srcOrd="0" destOrd="0" presId="urn:microsoft.com/office/officeart/2017/3/layout/DropPinTimeline"/>
    <dgm:cxn modelId="{50C7856E-94C2-450A-BC53-F2B12237D67D}" type="presParOf" srcId="{B73C4724-6C04-4D94-8846-31344A619ED4}" destId="{72AFA82E-AFC5-45F6-B9D1-9D69634BF4DA}" srcOrd="1" destOrd="0" presId="urn:microsoft.com/office/officeart/2017/3/layout/DropPinTimeline"/>
    <dgm:cxn modelId="{202A10FB-D3C7-45D3-8AA8-102DA5867E09}" type="presParOf" srcId="{C98FAFD3-0958-4CFE-AFAD-6CFC90C5ED2A}" destId="{3FEF9C8C-C019-4BC8-B9A7-2FD900180F70}" srcOrd="2" destOrd="0" presId="urn:microsoft.com/office/officeart/2017/3/layout/DropPinTimeline"/>
    <dgm:cxn modelId="{04059988-696F-422F-B299-CECA620742FB}" type="presParOf" srcId="{C98FAFD3-0958-4CFE-AFAD-6CFC90C5ED2A}" destId="{39777A50-C381-479F-9C86-55938DF7E3FE}" srcOrd="3" destOrd="0" presId="urn:microsoft.com/office/officeart/2017/3/layout/DropPinTimeline"/>
    <dgm:cxn modelId="{14B2564B-FA61-43F4-B97E-0341BC480B3B}" type="presParOf" srcId="{C98FAFD3-0958-4CFE-AFAD-6CFC90C5ED2A}" destId="{CB6DE675-9F09-4410-9BA3-F56AA74A5CF2}" srcOrd="4" destOrd="0" presId="urn:microsoft.com/office/officeart/2017/3/layout/DropPinTimeline"/>
    <dgm:cxn modelId="{3A7A2BED-EC83-4908-9A6F-C028DD7540D9}" type="presParOf" srcId="{C98FAFD3-0958-4CFE-AFAD-6CFC90C5ED2A}" destId="{5EF94BBF-1AD0-44B6-914F-00FC9634D6DB}" srcOrd="5" destOrd="0" presId="urn:microsoft.com/office/officeart/2017/3/layout/DropPinTimeline"/>
    <dgm:cxn modelId="{F3717AFB-BE6C-43E2-8E65-13533966A02C}" type="presParOf" srcId="{77FBF6FC-79A6-4FC9-88A5-BE2ECD8C56C6}" destId="{1D94BEC3-D81B-4A96-9F65-ECDD7539B3A5}" srcOrd="3" destOrd="0" presId="urn:microsoft.com/office/officeart/2017/3/layout/DropPinTimeline"/>
    <dgm:cxn modelId="{7DDE8E3B-B678-4C8E-978A-F6C7CB5374B8}" type="presParOf" srcId="{77FBF6FC-79A6-4FC9-88A5-BE2ECD8C56C6}" destId="{65C1F0FF-DD04-4970-B36B-418F0CF3C4CD}" srcOrd="4" destOrd="0" presId="urn:microsoft.com/office/officeart/2017/3/layout/DropPinTimeline"/>
    <dgm:cxn modelId="{F94C5D36-F357-419C-8616-8B2979EA0485}" type="presParOf" srcId="{65C1F0FF-DD04-4970-B36B-418F0CF3C4CD}" destId="{DAA063DF-A9CB-4DCC-AA50-4B6AFB843B41}" srcOrd="0" destOrd="0" presId="urn:microsoft.com/office/officeart/2017/3/layout/DropPinTimeline"/>
    <dgm:cxn modelId="{1067063C-E760-431D-9161-B77CC06141DA}" type="presParOf" srcId="{65C1F0FF-DD04-4970-B36B-418F0CF3C4CD}" destId="{8B22FCB3-9F0C-4DD2-9634-9B95CDC80F28}" srcOrd="1" destOrd="0" presId="urn:microsoft.com/office/officeart/2017/3/layout/DropPinTimeline"/>
    <dgm:cxn modelId="{03E5843C-C293-4AD1-A7CD-5EBD7B5FAD5C}" type="presParOf" srcId="{8B22FCB3-9F0C-4DD2-9634-9B95CDC80F28}" destId="{EA3797CC-C58D-4313-BFD4-D422D31E3658}" srcOrd="0" destOrd="0" presId="urn:microsoft.com/office/officeart/2017/3/layout/DropPinTimeline"/>
    <dgm:cxn modelId="{E99F1082-4D23-4779-BBDB-835A93DAC63A}" type="presParOf" srcId="{8B22FCB3-9F0C-4DD2-9634-9B95CDC80F28}" destId="{B05BE8A7-CC18-4D57-902F-A5EBBD34CDDA}" srcOrd="1" destOrd="0" presId="urn:microsoft.com/office/officeart/2017/3/layout/DropPinTimeline"/>
    <dgm:cxn modelId="{E42DE69D-954B-44D7-9C29-132E256BE1D3}" type="presParOf" srcId="{65C1F0FF-DD04-4970-B36B-418F0CF3C4CD}" destId="{D46018BA-6BA9-4FC7-830B-20A3FFD5F91C}" srcOrd="2" destOrd="0" presId="urn:microsoft.com/office/officeart/2017/3/layout/DropPinTimeline"/>
    <dgm:cxn modelId="{9E5920D7-1299-408E-864D-9FEC84C585F5}" type="presParOf" srcId="{65C1F0FF-DD04-4970-B36B-418F0CF3C4CD}" destId="{C1555A7D-9ABA-4653-96A1-2A0ED5099721}" srcOrd="3" destOrd="0" presId="urn:microsoft.com/office/officeart/2017/3/layout/DropPinTimeline"/>
    <dgm:cxn modelId="{F5998A48-6C12-4CF0-A6B2-2DB23BDFBFC7}" type="presParOf" srcId="{65C1F0FF-DD04-4970-B36B-418F0CF3C4CD}" destId="{1DF69160-E1A0-4588-BB70-93C0AB7656AE}" srcOrd="4" destOrd="0" presId="urn:microsoft.com/office/officeart/2017/3/layout/DropPinTimeline"/>
    <dgm:cxn modelId="{7AA32540-C1E4-4B00-8A00-30984291A01E}" type="presParOf" srcId="{65C1F0FF-DD04-4970-B36B-418F0CF3C4CD}" destId="{26394274-6E25-4F6B-8357-928AC926B6E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26D60-596F-4B48-8613-571DE777A102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CC1705-3E80-49B9-ABAA-8DDD321CA7E5}">
      <dgm:prSet/>
      <dgm:spPr>
        <a:solidFill>
          <a:srgbClr val="66B5C8"/>
        </a:solidFill>
      </dgm:spPr>
      <dgm:t>
        <a:bodyPr/>
        <a:lstStyle/>
        <a:p>
          <a:pPr rtl="0"/>
          <a:r>
            <a:rPr lang="en-IE" dirty="0" smtClean="0"/>
            <a:t>38 locations</a:t>
          </a:r>
          <a:endParaRPr lang="en-IE" dirty="0"/>
        </a:p>
      </dgm:t>
    </dgm:pt>
    <dgm:pt modelId="{D9EED759-E9FA-4578-8196-9306FE807766}" type="parTrans" cxnId="{9654A87E-1879-4FEE-8450-6D93F7480C71}">
      <dgm:prSet/>
      <dgm:spPr/>
      <dgm:t>
        <a:bodyPr/>
        <a:lstStyle/>
        <a:p>
          <a:endParaRPr lang="en-US"/>
        </a:p>
      </dgm:t>
    </dgm:pt>
    <dgm:pt modelId="{D973E4A1-B779-49DE-BBB1-4B4E7B73086D}" type="sibTrans" cxnId="{9654A87E-1879-4FEE-8450-6D93F7480C71}">
      <dgm:prSet/>
      <dgm:spPr/>
      <dgm:t>
        <a:bodyPr/>
        <a:lstStyle/>
        <a:p>
          <a:endParaRPr lang="en-US"/>
        </a:p>
      </dgm:t>
    </dgm:pt>
    <dgm:pt modelId="{905F9CC7-DA31-4971-984C-303569679F00}">
      <dgm:prSet/>
      <dgm:spPr/>
      <dgm:t>
        <a:bodyPr/>
        <a:lstStyle/>
        <a:p>
          <a:pPr rtl="0"/>
          <a:r>
            <a:rPr lang="en-IE" dirty="0" smtClean="0"/>
            <a:t>2,800 students</a:t>
          </a:r>
          <a:endParaRPr lang="en-IE" dirty="0"/>
        </a:p>
      </dgm:t>
    </dgm:pt>
    <dgm:pt modelId="{D62118BD-B91C-420B-85BC-D274A65112CA}" type="parTrans" cxnId="{90695CC6-4F70-4AC7-9F2B-8F44F72E203F}">
      <dgm:prSet/>
      <dgm:spPr/>
      <dgm:t>
        <a:bodyPr/>
        <a:lstStyle/>
        <a:p>
          <a:endParaRPr lang="en-US"/>
        </a:p>
      </dgm:t>
    </dgm:pt>
    <dgm:pt modelId="{EC5682C8-1D53-458D-B4FB-8429D1E6DE3D}" type="sibTrans" cxnId="{90695CC6-4F70-4AC7-9F2B-8F44F72E203F}">
      <dgm:prSet/>
      <dgm:spPr/>
      <dgm:t>
        <a:bodyPr/>
        <a:lstStyle/>
        <a:p>
          <a:endParaRPr lang="en-US"/>
        </a:p>
      </dgm:t>
    </dgm:pt>
    <dgm:pt modelId="{25F656AB-FCFD-471A-9B44-ED64EA23A315}">
      <dgm:prSet/>
      <dgm:spPr>
        <a:solidFill>
          <a:srgbClr val="77D3A7"/>
        </a:solidFill>
      </dgm:spPr>
      <dgm:t>
        <a:bodyPr/>
        <a:lstStyle/>
        <a:p>
          <a:pPr rtl="0"/>
          <a:r>
            <a:rPr lang="en-IE" smtClean="0"/>
            <a:t>11,000 FET Learners</a:t>
          </a:r>
          <a:endParaRPr lang="en-IE"/>
        </a:p>
      </dgm:t>
    </dgm:pt>
    <dgm:pt modelId="{71BC46B1-B67B-4974-918F-2466C9BC5AD7}" type="parTrans" cxnId="{52E0B9B6-F3C0-4E12-983A-2D0EB81731FE}">
      <dgm:prSet/>
      <dgm:spPr/>
      <dgm:t>
        <a:bodyPr/>
        <a:lstStyle/>
        <a:p>
          <a:endParaRPr lang="en-US"/>
        </a:p>
      </dgm:t>
    </dgm:pt>
    <dgm:pt modelId="{95535106-A4DD-42D4-BA0B-A768EE6D44BC}" type="sibTrans" cxnId="{52E0B9B6-F3C0-4E12-983A-2D0EB81731FE}">
      <dgm:prSet/>
      <dgm:spPr/>
      <dgm:t>
        <a:bodyPr/>
        <a:lstStyle/>
        <a:p>
          <a:endParaRPr lang="en-US"/>
        </a:p>
      </dgm:t>
    </dgm:pt>
    <dgm:pt modelId="{D8C6DBC3-A154-4717-B19A-81D1324736EB}">
      <dgm:prSet/>
      <dgm:spPr>
        <a:solidFill>
          <a:srgbClr val="C5D3ED"/>
        </a:solidFill>
      </dgm:spPr>
      <dgm:t>
        <a:bodyPr/>
        <a:lstStyle/>
        <a:p>
          <a:pPr rtl="0"/>
          <a:r>
            <a:rPr lang="en-IE" smtClean="0"/>
            <a:t>1,000 staff</a:t>
          </a:r>
          <a:endParaRPr lang="en-IE"/>
        </a:p>
      </dgm:t>
    </dgm:pt>
    <dgm:pt modelId="{4F5FFE02-F862-4CFC-92B5-062D1B4646DE}" type="parTrans" cxnId="{C45917B1-C1AA-4157-8822-08D6CC384D43}">
      <dgm:prSet/>
      <dgm:spPr/>
      <dgm:t>
        <a:bodyPr/>
        <a:lstStyle/>
        <a:p>
          <a:endParaRPr lang="en-US"/>
        </a:p>
      </dgm:t>
    </dgm:pt>
    <dgm:pt modelId="{FBA788B3-C7EE-476F-BC2C-F8BE4A4A5117}" type="sibTrans" cxnId="{C45917B1-C1AA-4157-8822-08D6CC384D43}">
      <dgm:prSet/>
      <dgm:spPr/>
      <dgm:t>
        <a:bodyPr/>
        <a:lstStyle/>
        <a:p>
          <a:endParaRPr lang="en-US"/>
        </a:p>
      </dgm:t>
    </dgm:pt>
    <dgm:pt modelId="{3E783D7E-8F5B-44B2-9BC5-0192A1A54DD7}">
      <dgm:prSet/>
      <dgm:spPr>
        <a:solidFill>
          <a:srgbClr val="EEBCE7"/>
        </a:solidFill>
      </dgm:spPr>
      <dgm:t>
        <a:bodyPr/>
        <a:lstStyle/>
        <a:p>
          <a:pPr rtl="0"/>
          <a:r>
            <a:rPr lang="en-IE" dirty="0" smtClean="0"/>
            <a:t>€66 million budget per annum</a:t>
          </a:r>
          <a:endParaRPr lang="en-IE" dirty="0"/>
        </a:p>
      </dgm:t>
    </dgm:pt>
    <dgm:pt modelId="{DAB30F71-3630-465F-AD72-57AF5E3A5562}" type="parTrans" cxnId="{8F1F1DC9-7914-41A1-91A8-9E07EDABAB33}">
      <dgm:prSet/>
      <dgm:spPr/>
      <dgm:t>
        <a:bodyPr/>
        <a:lstStyle/>
        <a:p>
          <a:endParaRPr lang="en-US"/>
        </a:p>
      </dgm:t>
    </dgm:pt>
    <dgm:pt modelId="{0DBF6362-2174-48D0-BECE-F88254F1DB92}" type="sibTrans" cxnId="{8F1F1DC9-7914-41A1-91A8-9E07EDABAB33}">
      <dgm:prSet/>
      <dgm:spPr/>
      <dgm:t>
        <a:bodyPr/>
        <a:lstStyle/>
        <a:p>
          <a:endParaRPr lang="en-US"/>
        </a:p>
      </dgm:t>
    </dgm:pt>
    <dgm:pt modelId="{8CDD1E3B-3877-445E-B8F2-3395787FB6D8}" type="pres">
      <dgm:prSet presAssocID="{CFD26D60-596F-4B48-8613-571DE777A1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209EF-0C97-40A6-82E3-98FC460A83BD}" type="pres">
      <dgm:prSet presAssocID="{CFD26D60-596F-4B48-8613-571DE777A102}" presName="fgShape" presStyleLbl="fgShp" presStyleIdx="0" presStyleCnt="1"/>
      <dgm:spPr/>
      <dgm:t>
        <a:bodyPr/>
        <a:lstStyle/>
        <a:p>
          <a:endParaRPr lang="en-US"/>
        </a:p>
      </dgm:t>
    </dgm:pt>
    <dgm:pt modelId="{3654035C-7C1C-4924-8584-87A0CABFAF17}" type="pres">
      <dgm:prSet presAssocID="{CFD26D60-596F-4B48-8613-571DE777A102}" presName="linComp" presStyleCnt="0"/>
      <dgm:spPr/>
      <dgm:t>
        <a:bodyPr/>
        <a:lstStyle/>
        <a:p>
          <a:endParaRPr lang="en-US"/>
        </a:p>
      </dgm:t>
    </dgm:pt>
    <dgm:pt modelId="{8BADE3A6-FE36-4C0F-A127-7227C211D9F7}" type="pres">
      <dgm:prSet presAssocID="{FFCC1705-3E80-49B9-ABAA-8DDD321CA7E5}" presName="compNode" presStyleCnt="0"/>
      <dgm:spPr/>
      <dgm:t>
        <a:bodyPr/>
        <a:lstStyle/>
        <a:p>
          <a:endParaRPr lang="en-US"/>
        </a:p>
      </dgm:t>
    </dgm:pt>
    <dgm:pt modelId="{5B246FAA-21C1-42CC-85FF-93AD497ED260}" type="pres">
      <dgm:prSet presAssocID="{FFCC1705-3E80-49B9-ABAA-8DDD321CA7E5}" presName="bkgdShape" presStyleLbl="node1" presStyleIdx="0" presStyleCnt="5"/>
      <dgm:spPr/>
      <dgm:t>
        <a:bodyPr/>
        <a:lstStyle/>
        <a:p>
          <a:endParaRPr lang="en-US"/>
        </a:p>
      </dgm:t>
    </dgm:pt>
    <dgm:pt modelId="{28830EAC-5827-4184-93FD-06F78A628FF7}" type="pres">
      <dgm:prSet presAssocID="{FFCC1705-3E80-49B9-ABAA-8DDD321CA7E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4EF20-576D-4498-BA26-20C7BD5B42B0}" type="pres">
      <dgm:prSet presAssocID="{FFCC1705-3E80-49B9-ABAA-8DDD321CA7E5}" presName="invisiNode" presStyleLbl="node1" presStyleIdx="0" presStyleCnt="5"/>
      <dgm:spPr/>
      <dgm:t>
        <a:bodyPr/>
        <a:lstStyle/>
        <a:p>
          <a:endParaRPr lang="en-US"/>
        </a:p>
      </dgm:t>
    </dgm:pt>
    <dgm:pt modelId="{FD97E9A5-6F16-4C10-9066-401238E06A76}" type="pres">
      <dgm:prSet presAssocID="{FFCC1705-3E80-49B9-ABAA-8DDD321CA7E5}" presName="imagNode" presStyleLbl="fgImgPlace1" presStyleIdx="0" presStyleCnt="5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FB93E1-AEB9-4FC1-B883-827E21CB94CD}" type="pres">
      <dgm:prSet presAssocID="{D973E4A1-B779-49DE-BBB1-4B4E7B7308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73DF4C-590B-4212-9B5B-6D5ABA3D37FB}" type="pres">
      <dgm:prSet presAssocID="{905F9CC7-DA31-4971-984C-303569679F00}" presName="compNode" presStyleCnt="0"/>
      <dgm:spPr/>
      <dgm:t>
        <a:bodyPr/>
        <a:lstStyle/>
        <a:p>
          <a:endParaRPr lang="en-US"/>
        </a:p>
      </dgm:t>
    </dgm:pt>
    <dgm:pt modelId="{AD7E406E-0491-49CA-A9F9-3360413DD30A}" type="pres">
      <dgm:prSet presAssocID="{905F9CC7-DA31-4971-984C-303569679F00}" presName="bkgdShape" presStyleLbl="node1" presStyleIdx="1" presStyleCnt="5"/>
      <dgm:spPr/>
      <dgm:t>
        <a:bodyPr/>
        <a:lstStyle/>
        <a:p>
          <a:endParaRPr lang="en-US"/>
        </a:p>
      </dgm:t>
    </dgm:pt>
    <dgm:pt modelId="{00C23C45-ED12-494C-BFB2-3BF70BA350D5}" type="pres">
      <dgm:prSet presAssocID="{905F9CC7-DA31-4971-984C-303569679F0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63B7E-6260-4FEA-8502-7D3BBD8C5922}" type="pres">
      <dgm:prSet presAssocID="{905F9CC7-DA31-4971-984C-303569679F00}" presName="invisiNode" presStyleLbl="node1" presStyleIdx="1" presStyleCnt="5"/>
      <dgm:spPr/>
      <dgm:t>
        <a:bodyPr/>
        <a:lstStyle/>
        <a:p>
          <a:endParaRPr lang="en-US"/>
        </a:p>
      </dgm:t>
    </dgm:pt>
    <dgm:pt modelId="{B6222162-E217-49F3-AD2F-7FD77FCBF3DD}" type="pres">
      <dgm:prSet presAssocID="{905F9CC7-DA31-4971-984C-303569679F00}" presName="imagNode" presStyleLbl="fgImgPlace1" presStyleIdx="1" presStyleCnt="5"/>
      <dgm:spPr>
        <a:blipFill>
          <a:blip xmlns:r="http://schemas.openxmlformats.org/officeDocument/2006/relationships" r:embed="rId2">
            <a:duotone>
              <a:schemeClr val="accent5">
                <a:hueOff val="-1682410"/>
                <a:satOff val="-5737"/>
                <a:lumOff val="-956"/>
                <a:alphaOff val="0"/>
                <a:shade val="20000"/>
                <a:satMod val="200000"/>
              </a:schemeClr>
              <a:schemeClr val="accent5">
                <a:hueOff val="-1682410"/>
                <a:satOff val="-5737"/>
                <a:lumOff val="-95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7287CC-AB23-4E64-B3DB-07321B1DCAFB}" type="pres">
      <dgm:prSet presAssocID="{EC5682C8-1D53-458D-B4FB-8429D1E6DE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186365-4E30-42C1-8641-38A55FA34B4F}" type="pres">
      <dgm:prSet presAssocID="{25F656AB-FCFD-471A-9B44-ED64EA23A315}" presName="compNode" presStyleCnt="0"/>
      <dgm:spPr/>
      <dgm:t>
        <a:bodyPr/>
        <a:lstStyle/>
        <a:p>
          <a:endParaRPr lang="en-US"/>
        </a:p>
      </dgm:t>
    </dgm:pt>
    <dgm:pt modelId="{17573771-EA90-4072-AF64-227C9C200A4B}" type="pres">
      <dgm:prSet presAssocID="{25F656AB-FCFD-471A-9B44-ED64EA23A315}" presName="bkgdShape" presStyleLbl="node1" presStyleIdx="2" presStyleCnt="5"/>
      <dgm:spPr/>
      <dgm:t>
        <a:bodyPr/>
        <a:lstStyle/>
        <a:p>
          <a:endParaRPr lang="en-US"/>
        </a:p>
      </dgm:t>
    </dgm:pt>
    <dgm:pt modelId="{06C96AF7-127B-4251-B031-9598FD4FE4B1}" type="pres">
      <dgm:prSet presAssocID="{25F656AB-FCFD-471A-9B44-ED64EA23A31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18D75-419D-4ED3-9E3D-CEC40598A90D}" type="pres">
      <dgm:prSet presAssocID="{25F656AB-FCFD-471A-9B44-ED64EA23A315}" presName="invisiNode" presStyleLbl="node1" presStyleIdx="2" presStyleCnt="5"/>
      <dgm:spPr/>
      <dgm:t>
        <a:bodyPr/>
        <a:lstStyle/>
        <a:p>
          <a:endParaRPr lang="en-US"/>
        </a:p>
      </dgm:t>
    </dgm:pt>
    <dgm:pt modelId="{58808D52-5231-4461-919E-9D4C1EF16DE7}" type="pres">
      <dgm:prSet presAssocID="{25F656AB-FCFD-471A-9B44-ED64EA23A315}" presName="imagNode" presStyleLbl="fgImgPlace1" presStyleIdx="2" presStyleCnt="5" custScaleX="102701"/>
      <dgm:spPr>
        <a:blipFill dpi="0" rotWithShape="1">
          <a:blip xmlns:r="http://schemas.openxmlformats.org/officeDocument/2006/relationships" r:embed="rId3">
            <a:duotone>
              <a:schemeClr val="accent5">
                <a:hueOff val="-3364820"/>
                <a:satOff val="-11474"/>
                <a:lumOff val="-1911"/>
                <a:alphaOff val="0"/>
                <a:shade val="20000"/>
                <a:satMod val="200000"/>
              </a:schemeClr>
              <a:schemeClr val="accent5">
                <a:hueOff val="-3364820"/>
                <a:satOff val="-11474"/>
                <a:lumOff val="-191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8" b="-1351"/>
          </a:stretch>
        </a:blipFill>
      </dgm:spPr>
      <dgm:t>
        <a:bodyPr/>
        <a:lstStyle/>
        <a:p>
          <a:endParaRPr lang="en-US"/>
        </a:p>
      </dgm:t>
    </dgm:pt>
    <dgm:pt modelId="{1C8F65EE-3E76-4FF2-876C-1A868BA4524F}" type="pres">
      <dgm:prSet presAssocID="{95535106-A4DD-42D4-BA0B-A768EE6D44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80D24A-809F-4574-BD67-1A3C6875401F}" type="pres">
      <dgm:prSet presAssocID="{D8C6DBC3-A154-4717-B19A-81D1324736EB}" presName="compNode" presStyleCnt="0"/>
      <dgm:spPr/>
      <dgm:t>
        <a:bodyPr/>
        <a:lstStyle/>
        <a:p>
          <a:endParaRPr lang="en-US"/>
        </a:p>
      </dgm:t>
    </dgm:pt>
    <dgm:pt modelId="{18A1C190-031B-4669-8892-FFF50F2332E9}" type="pres">
      <dgm:prSet presAssocID="{D8C6DBC3-A154-4717-B19A-81D1324736EB}" presName="bkgdShape" presStyleLbl="node1" presStyleIdx="3" presStyleCnt="5"/>
      <dgm:spPr/>
      <dgm:t>
        <a:bodyPr/>
        <a:lstStyle/>
        <a:p>
          <a:endParaRPr lang="en-US"/>
        </a:p>
      </dgm:t>
    </dgm:pt>
    <dgm:pt modelId="{63BCAD81-5D6F-4A29-9053-AEA0CD139CE6}" type="pres">
      <dgm:prSet presAssocID="{D8C6DBC3-A154-4717-B19A-81D1324736E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282B4-F680-498B-8240-130BDBED8C1A}" type="pres">
      <dgm:prSet presAssocID="{D8C6DBC3-A154-4717-B19A-81D1324736EB}" presName="invisiNode" presStyleLbl="node1" presStyleIdx="3" presStyleCnt="5"/>
      <dgm:spPr/>
      <dgm:t>
        <a:bodyPr/>
        <a:lstStyle/>
        <a:p>
          <a:endParaRPr lang="en-US"/>
        </a:p>
      </dgm:t>
    </dgm:pt>
    <dgm:pt modelId="{10256E2A-331A-465E-87B2-A6D29ADC012B}" type="pres">
      <dgm:prSet presAssocID="{D8C6DBC3-A154-4717-B19A-81D1324736EB}" presName="imagNode" presStyleLbl="fgImgPlace1" presStyleIdx="3" presStyleCnt="5"/>
      <dgm:spPr>
        <a:blipFill>
          <a:blip xmlns:r="http://schemas.openxmlformats.org/officeDocument/2006/relationships" r:embed="rId4">
            <a:duotone>
              <a:schemeClr val="accent5">
                <a:hueOff val="-5047230"/>
                <a:satOff val="-17210"/>
                <a:lumOff val="-2867"/>
                <a:alphaOff val="0"/>
                <a:shade val="20000"/>
                <a:satMod val="200000"/>
              </a:schemeClr>
              <a:schemeClr val="accent5">
                <a:hueOff val="-5047230"/>
                <a:satOff val="-17210"/>
                <a:lumOff val="-286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4D9D3A-048A-4403-849A-2843A7453C25}" type="pres">
      <dgm:prSet presAssocID="{FBA788B3-C7EE-476F-BC2C-F8BE4A4A51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FCD9E7A-6F23-4231-BA99-338617539251}" type="pres">
      <dgm:prSet presAssocID="{3E783D7E-8F5B-44B2-9BC5-0192A1A54DD7}" presName="compNode" presStyleCnt="0"/>
      <dgm:spPr/>
      <dgm:t>
        <a:bodyPr/>
        <a:lstStyle/>
        <a:p>
          <a:endParaRPr lang="en-US"/>
        </a:p>
      </dgm:t>
    </dgm:pt>
    <dgm:pt modelId="{4F52AED9-F9CD-4F42-8F5A-A70F2E647F6D}" type="pres">
      <dgm:prSet presAssocID="{3E783D7E-8F5B-44B2-9BC5-0192A1A54DD7}" presName="bkgdShape" presStyleLbl="node1" presStyleIdx="4" presStyleCnt="5"/>
      <dgm:spPr/>
      <dgm:t>
        <a:bodyPr/>
        <a:lstStyle/>
        <a:p>
          <a:endParaRPr lang="en-US"/>
        </a:p>
      </dgm:t>
    </dgm:pt>
    <dgm:pt modelId="{CBA9B1EE-5973-4725-8937-36A1F6B985A3}" type="pres">
      <dgm:prSet presAssocID="{3E783D7E-8F5B-44B2-9BC5-0192A1A54DD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BD294-7DD9-4F56-9DA8-702191EA5BEE}" type="pres">
      <dgm:prSet presAssocID="{3E783D7E-8F5B-44B2-9BC5-0192A1A54DD7}" presName="invisiNode" presStyleLbl="node1" presStyleIdx="4" presStyleCnt="5"/>
      <dgm:spPr/>
      <dgm:t>
        <a:bodyPr/>
        <a:lstStyle/>
        <a:p>
          <a:endParaRPr lang="en-US"/>
        </a:p>
      </dgm:t>
    </dgm:pt>
    <dgm:pt modelId="{E35CBBA2-9C0E-42EA-A036-F05D2C89971D}" type="pres">
      <dgm:prSet presAssocID="{3E783D7E-8F5B-44B2-9BC5-0192A1A54DD7}" presName="imagNode" presStyleLbl="fgImgPlace1" presStyleIdx="4" presStyleCnt="5" custLinFactNeighborX="-2940" custLinFactNeighborY="1626"/>
      <dgm:spPr>
        <a:blipFill dpi="0" rotWithShape="1">
          <a:blip xmlns:r="http://schemas.openxmlformats.org/officeDocument/2006/relationships" r:embed="rId5">
            <a:alphaModFix amt="99000"/>
            <a:duotone>
              <a:schemeClr val="accent5">
                <a:hueOff val="-6729641"/>
                <a:satOff val="-22947"/>
                <a:lumOff val="-3823"/>
                <a:alphaOff val="0"/>
                <a:shade val="20000"/>
                <a:satMod val="200000"/>
              </a:schemeClr>
              <a:schemeClr val="accent5">
                <a:hueOff val="-6729641"/>
                <a:satOff val="-22947"/>
                <a:lumOff val="-3823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2E0B9B6-F3C0-4E12-983A-2D0EB81731FE}" srcId="{CFD26D60-596F-4B48-8613-571DE777A102}" destId="{25F656AB-FCFD-471A-9B44-ED64EA23A315}" srcOrd="2" destOrd="0" parTransId="{71BC46B1-B67B-4974-918F-2466C9BC5AD7}" sibTransId="{95535106-A4DD-42D4-BA0B-A768EE6D44BC}"/>
    <dgm:cxn modelId="{3B9C9124-6626-4CE5-83BF-6C38DDB338F1}" type="presOf" srcId="{3E783D7E-8F5B-44B2-9BC5-0192A1A54DD7}" destId="{4F52AED9-F9CD-4F42-8F5A-A70F2E647F6D}" srcOrd="0" destOrd="0" presId="urn:microsoft.com/office/officeart/2005/8/layout/hList7"/>
    <dgm:cxn modelId="{519E7E48-B002-4C83-B871-86ED7A61DE7D}" type="presOf" srcId="{3E783D7E-8F5B-44B2-9BC5-0192A1A54DD7}" destId="{CBA9B1EE-5973-4725-8937-36A1F6B985A3}" srcOrd="1" destOrd="0" presId="urn:microsoft.com/office/officeart/2005/8/layout/hList7"/>
    <dgm:cxn modelId="{BB57FDB8-C2A7-4693-A01E-DDD66148661F}" type="presOf" srcId="{D8C6DBC3-A154-4717-B19A-81D1324736EB}" destId="{63BCAD81-5D6F-4A29-9053-AEA0CD139CE6}" srcOrd="1" destOrd="0" presId="urn:microsoft.com/office/officeart/2005/8/layout/hList7"/>
    <dgm:cxn modelId="{646A3B63-4144-4F6B-8B86-39E9775C6152}" type="presOf" srcId="{FFCC1705-3E80-49B9-ABAA-8DDD321CA7E5}" destId="{28830EAC-5827-4184-93FD-06F78A628FF7}" srcOrd="1" destOrd="0" presId="urn:microsoft.com/office/officeart/2005/8/layout/hList7"/>
    <dgm:cxn modelId="{C45917B1-C1AA-4157-8822-08D6CC384D43}" srcId="{CFD26D60-596F-4B48-8613-571DE777A102}" destId="{D8C6DBC3-A154-4717-B19A-81D1324736EB}" srcOrd="3" destOrd="0" parTransId="{4F5FFE02-F862-4CFC-92B5-062D1B4646DE}" sibTransId="{FBA788B3-C7EE-476F-BC2C-F8BE4A4A5117}"/>
    <dgm:cxn modelId="{852AE0A3-EFA9-4965-B14B-D8EE91D48739}" type="presOf" srcId="{95535106-A4DD-42D4-BA0B-A768EE6D44BC}" destId="{1C8F65EE-3E76-4FF2-876C-1A868BA4524F}" srcOrd="0" destOrd="0" presId="urn:microsoft.com/office/officeart/2005/8/layout/hList7"/>
    <dgm:cxn modelId="{AD2F493F-464E-4225-88D7-23F503F9248D}" type="presOf" srcId="{25F656AB-FCFD-471A-9B44-ED64EA23A315}" destId="{17573771-EA90-4072-AF64-227C9C200A4B}" srcOrd="0" destOrd="0" presId="urn:microsoft.com/office/officeart/2005/8/layout/hList7"/>
    <dgm:cxn modelId="{8F1F1DC9-7914-41A1-91A8-9E07EDABAB33}" srcId="{CFD26D60-596F-4B48-8613-571DE777A102}" destId="{3E783D7E-8F5B-44B2-9BC5-0192A1A54DD7}" srcOrd="4" destOrd="0" parTransId="{DAB30F71-3630-465F-AD72-57AF5E3A5562}" sibTransId="{0DBF6362-2174-48D0-BECE-F88254F1DB92}"/>
    <dgm:cxn modelId="{A29F3639-00C0-479C-A0A0-FC43B81700B9}" type="presOf" srcId="{EC5682C8-1D53-458D-B4FB-8429D1E6DE3D}" destId="{C97287CC-AB23-4E64-B3DB-07321B1DCAFB}" srcOrd="0" destOrd="0" presId="urn:microsoft.com/office/officeart/2005/8/layout/hList7"/>
    <dgm:cxn modelId="{90695CC6-4F70-4AC7-9F2B-8F44F72E203F}" srcId="{CFD26D60-596F-4B48-8613-571DE777A102}" destId="{905F9CC7-DA31-4971-984C-303569679F00}" srcOrd="1" destOrd="0" parTransId="{D62118BD-B91C-420B-85BC-D274A65112CA}" sibTransId="{EC5682C8-1D53-458D-B4FB-8429D1E6DE3D}"/>
    <dgm:cxn modelId="{9654A87E-1879-4FEE-8450-6D93F7480C71}" srcId="{CFD26D60-596F-4B48-8613-571DE777A102}" destId="{FFCC1705-3E80-49B9-ABAA-8DDD321CA7E5}" srcOrd="0" destOrd="0" parTransId="{D9EED759-E9FA-4578-8196-9306FE807766}" sibTransId="{D973E4A1-B779-49DE-BBB1-4B4E7B73086D}"/>
    <dgm:cxn modelId="{C42F95A1-40B8-4098-ACCD-EDD6F8016006}" type="presOf" srcId="{FFCC1705-3E80-49B9-ABAA-8DDD321CA7E5}" destId="{5B246FAA-21C1-42CC-85FF-93AD497ED260}" srcOrd="0" destOrd="0" presId="urn:microsoft.com/office/officeart/2005/8/layout/hList7"/>
    <dgm:cxn modelId="{5BF3C916-F644-4761-89EB-6F37062EA664}" type="presOf" srcId="{FBA788B3-C7EE-476F-BC2C-F8BE4A4A5117}" destId="{794D9D3A-048A-4403-849A-2843A7453C25}" srcOrd="0" destOrd="0" presId="urn:microsoft.com/office/officeart/2005/8/layout/hList7"/>
    <dgm:cxn modelId="{5A2E4E92-DFD1-4058-8B2D-395C10488BB5}" type="presOf" srcId="{D973E4A1-B779-49DE-BBB1-4B4E7B73086D}" destId="{E2FB93E1-AEB9-4FC1-B883-827E21CB94CD}" srcOrd="0" destOrd="0" presId="urn:microsoft.com/office/officeart/2005/8/layout/hList7"/>
    <dgm:cxn modelId="{3CF5E9A3-3200-4D83-9A68-84269C771095}" type="presOf" srcId="{905F9CC7-DA31-4971-984C-303569679F00}" destId="{AD7E406E-0491-49CA-A9F9-3360413DD30A}" srcOrd="0" destOrd="0" presId="urn:microsoft.com/office/officeart/2005/8/layout/hList7"/>
    <dgm:cxn modelId="{9D0B5885-AEAE-42BD-B818-F7CA94AC2E4C}" type="presOf" srcId="{905F9CC7-DA31-4971-984C-303569679F00}" destId="{00C23C45-ED12-494C-BFB2-3BF70BA350D5}" srcOrd="1" destOrd="0" presId="urn:microsoft.com/office/officeart/2005/8/layout/hList7"/>
    <dgm:cxn modelId="{82A39103-D9CB-438B-A6BD-6E420B85D3A2}" type="presOf" srcId="{CFD26D60-596F-4B48-8613-571DE777A102}" destId="{8CDD1E3B-3877-445E-B8F2-3395787FB6D8}" srcOrd="0" destOrd="0" presId="urn:microsoft.com/office/officeart/2005/8/layout/hList7"/>
    <dgm:cxn modelId="{5B858068-B262-4F27-B36F-3544CC286A2B}" type="presOf" srcId="{D8C6DBC3-A154-4717-B19A-81D1324736EB}" destId="{18A1C190-031B-4669-8892-FFF50F2332E9}" srcOrd="0" destOrd="0" presId="urn:microsoft.com/office/officeart/2005/8/layout/hList7"/>
    <dgm:cxn modelId="{C34983A1-6536-4812-BE57-483928F7ABB9}" type="presOf" srcId="{25F656AB-FCFD-471A-9B44-ED64EA23A315}" destId="{06C96AF7-127B-4251-B031-9598FD4FE4B1}" srcOrd="1" destOrd="0" presId="urn:microsoft.com/office/officeart/2005/8/layout/hList7"/>
    <dgm:cxn modelId="{CBFD97E1-0E9A-49D3-8540-E13E04B22302}" type="presParOf" srcId="{8CDD1E3B-3877-445E-B8F2-3395787FB6D8}" destId="{062209EF-0C97-40A6-82E3-98FC460A83BD}" srcOrd="0" destOrd="0" presId="urn:microsoft.com/office/officeart/2005/8/layout/hList7"/>
    <dgm:cxn modelId="{F76FB024-B38D-400B-A754-B8861EC8B7C6}" type="presParOf" srcId="{8CDD1E3B-3877-445E-B8F2-3395787FB6D8}" destId="{3654035C-7C1C-4924-8584-87A0CABFAF17}" srcOrd="1" destOrd="0" presId="urn:microsoft.com/office/officeart/2005/8/layout/hList7"/>
    <dgm:cxn modelId="{D4723187-0563-42F9-B28A-642FBF2E39D7}" type="presParOf" srcId="{3654035C-7C1C-4924-8584-87A0CABFAF17}" destId="{8BADE3A6-FE36-4C0F-A127-7227C211D9F7}" srcOrd="0" destOrd="0" presId="urn:microsoft.com/office/officeart/2005/8/layout/hList7"/>
    <dgm:cxn modelId="{A0DA51EA-E09E-4D14-B4EA-F502C98648F3}" type="presParOf" srcId="{8BADE3A6-FE36-4C0F-A127-7227C211D9F7}" destId="{5B246FAA-21C1-42CC-85FF-93AD497ED260}" srcOrd="0" destOrd="0" presId="urn:microsoft.com/office/officeart/2005/8/layout/hList7"/>
    <dgm:cxn modelId="{711E92DD-C539-4ABC-B376-0A89D42009A8}" type="presParOf" srcId="{8BADE3A6-FE36-4C0F-A127-7227C211D9F7}" destId="{28830EAC-5827-4184-93FD-06F78A628FF7}" srcOrd="1" destOrd="0" presId="urn:microsoft.com/office/officeart/2005/8/layout/hList7"/>
    <dgm:cxn modelId="{111F80C2-7191-4279-85D8-5C0DA962DE48}" type="presParOf" srcId="{8BADE3A6-FE36-4C0F-A127-7227C211D9F7}" destId="{4A34EF20-576D-4498-BA26-20C7BD5B42B0}" srcOrd="2" destOrd="0" presId="urn:microsoft.com/office/officeart/2005/8/layout/hList7"/>
    <dgm:cxn modelId="{DEB3956E-7B41-46B4-B2C8-096774864C71}" type="presParOf" srcId="{8BADE3A6-FE36-4C0F-A127-7227C211D9F7}" destId="{FD97E9A5-6F16-4C10-9066-401238E06A76}" srcOrd="3" destOrd="0" presId="urn:microsoft.com/office/officeart/2005/8/layout/hList7"/>
    <dgm:cxn modelId="{BD523053-9F08-48F3-BF6E-9C658090FB21}" type="presParOf" srcId="{3654035C-7C1C-4924-8584-87A0CABFAF17}" destId="{E2FB93E1-AEB9-4FC1-B883-827E21CB94CD}" srcOrd="1" destOrd="0" presId="urn:microsoft.com/office/officeart/2005/8/layout/hList7"/>
    <dgm:cxn modelId="{F08840D4-1AE4-47F2-B26F-B3273C0658C8}" type="presParOf" srcId="{3654035C-7C1C-4924-8584-87A0CABFAF17}" destId="{9073DF4C-590B-4212-9B5B-6D5ABA3D37FB}" srcOrd="2" destOrd="0" presId="urn:microsoft.com/office/officeart/2005/8/layout/hList7"/>
    <dgm:cxn modelId="{1FD4B2CB-6360-4A20-9272-8A8A95812615}" type="presParOf" srcId="{9073DF4C-590B-4212-9B5B-6D5ABA3D37FB}" destId="{AD7E406E-0491-49CA-A9F9-3360413DD30A}" srcOrd="0" destOrd="0" presId="urn:microsoft.com/office/officeart/2005/8/layout/hList7"/>
    <dgm:cxn modelId="{BA856C2D-368C-41AC-83F8-1ED6709D23CA}" type="presParOf" srcId="{9073DF4C-590B-4212-9B5B-6D5ABA3D37FB}" destId="{00C23C45-ED12-494C-BFB2-3BF70BA350D5}" srcOrd="1" destOrd="0" presId="urn:microsoft.com/office/officeart/2005/8/layout/hList7"/>
    <dgm:cxn modelId="{1A7419AF-E60C-4505-9B12-4A0902AD0830}" type="presParOf" srcId="{9073DF4C-590B-4212-9B5B-6D5ABA3D37FB}" destId="{F7163B7E-6260-4FEA-8502-7D3BBD8C5922}" srcOrd="2" destOrd="0" presId="urn:microsoft.com/office/officeart/2005/8/layout/hList7"/>
    <dgm:cxn modelId="{C7354EF0-32FB-4D90-A430-FC4D693187D1}" type="presParOf" srcId="{9073DF4C-590B-4212-9B5B-6D5ABA3D37FB}" destId="{B6222162-E217-49F3-AD2F-7FD77FCBF3DD}" srcOrd="3" destOrd="0" presId="urn:microsoft.com/office/officeart/2005/8/layout/hList7"/>
    <dgm:cxn modelId="{10CC033D-1B29-4402-87F2-7B5B54A8163F}" type="presParOf" srcId="{3654035C-7C1C-4924-8584-87A0CABFAF17}" destId="{C97287CC-AB23-4E64-B3DB-07321B1DCAFB}" srcOrd="3" destOrd="0" presId="urn:microsoft.com/office/officeart/2005/8/layout/hList7"/>
    <dgm:cxn modelId="{76EA1451-AC40-44A3-A221-93E176343CDB}" type="presParOf" srcId="{3654035C-7C1C-4924-8584-87A0CABFAF17}" destId="{EB186365-4E30-42C1-8641-38A55FA34B4F}" srcOrd="4" destOrd="0" presId="urn:microsoft.com/office/officeart/2005/8/layout/hList7"/>
    <dgm:cxn modelId="{D3FEE65A-9A49-4609-8608-5ACE7379F865}" type="presParOf" srcId="{EB186365-4E30-42C1-8641-38A55FA34B4F}" destId="{17573771-EA90-4072-AF64-227C9C200A4B}" srcOrd="0" destOrd="0" presId="urn:microsoft.com/office/officeart/2005/8/layout/hList7"/>
    <dgm:cxn modelId="{4FB76EBF-6354-4F26-BD88-BE18E5343B70}" type="presParOf" srcId="{EB186365-4E30-42C1-8641-38A55FA34B4F}" destId="{06C96AF7-127B-4251-B031-9598FD4FE4B1}" srcOrd="1" destOrd="0" presId="urn:microsoft.com/office/officeart/2005/8/layout/hList7"/>
    <dgm:cxn modelId="{35ADF0A5-F681-4F48-A76E-0604F152D9F8}" type="presParOf" srcId="{EB186365-4E30-42C1-8641-38A55FA34B4F}" destId="{EA718D75-419D-4ED3-9E3D-CEC40598A90D}" srcOrd="2" destOrd="0" presId="urn:microsoft.com/office/officeart/2005/8/layout/hList7"/>
    <dgm:cxn modelId="{C116E196-A3F3-4AA9-A1A0-F2376FB484B1}" type="presParOf" srcId="{EB186365-4E30-42C1-8641-38A55FA34B4F}" destId="{58808D52-5231-4461-919E-9D4C1EF16DE7}" srcOrd="3" destOrd="0" presId="urn:microsoft.com/office/officeart/2005/8/layout/hList7"/>
    <dgm:cxn modelId="{7573C534-CCE6-47B9-9DC4-BF28DDB4030F}" type="presParOf" srcId="{3654035C-7C1C-4924-8584-87A0CABFAF17}" destId="{1C8F65EE-3E76-4FF2-876C-1A868BA4524F}" srcOrd="5" destOrd="0" presId="urn:microsoft.com/office/officeart/2005/8/layout/hList7"/>
    <dgm:cxn modelId="{533D5D99-F5A7-47A6-96B8-5939E365356C}" type="presParOf" srcId="{3654035C-7C1C-4924-8584-87A0CABFAF17}" destId="{7380D24A-809F-4574-BD67-1A3C6875401F}" srcOrd="6" destOrd="0" presId="urn:microsoft.com/office/officeart/2005/8/layout/hList7"/>
    <dgm:cxn modelId="{AB3CEBCC-118F-4F9D-97AF-B27948BB4F89}" type="presParOf" srcId="{7380D24A-809F-4574-BD67-1A3C6875401F}" destId="{18A1C190-031B-4669-8892-FFF50F2332E9}" srcOrd="0" destOrd="0" presId="urn:microsoft.com/office/officeart/2005/8/layout/hList7"/>
    <dgm:cxn modelId="{106B1BEA-C6B2-4C8E-A14A-4213756E5CA7}" type="presParOf" srcId="{7380D24A-809F-4574-BD67-1A3C6875401F}" destId="{63BCAD81-5D6F-4A29-9053-AEA0CD139CE6}" srcOrd="1" destOrd="0" presId="urn:microsoft.com/office/officeart/2005/8/layout/hList7"/>
    <dgm:cxn modelId="{B8E04F23-6C0F-4C9A-BEE7-084FA2F94A21}" type="presParOf" srcId="{7380D24A-809F-4574-BD67-1A3C6875401F}" destId="{BAF282B4-F680-498B-8240-130BDBED8C1A}" srcOrd="2" destOrd="0" presId="urn:microsoft.com/office/officeart/2005/8/layout/hList7"/>
    <dgm:cxn modelId="{50F2195F-19F2-4ADB-BA23-62A648FCE040}" type="presParOf" srcId="{7380D24A-809F-4574-BD67-1A3C6875401F}" destId="{10256E2A-331A-465E-87B2-A6D29ADC012B}" srcOrd="3" destOrd="0" presId="urn:microsoft.com/office/officeart/2005/8/layout/hList7"/>
    <dgm:cxn modelId="{34526C5C-156E-4DC1-A98F-143F4194E160}" type="presParOf" srcId="{3654035C-7C1C-4924-8584-87A0CABFAF17}" destId="{794D9D3A-048A-4403-849A-2843A7453C25}" srcOrd="7" destOrd="0" presId="urn:microsoft.com/office/officeart/2005/8/layout/hList7"/>
    <dgm:cxn modelId="{9382D1E2-2241-444D-9539-7EDE1523F894}" type="presParOf" srcId="{3654035C-7C1C-4924-8584-87A0CABFAF17}" destId="{2FCD9E7A-6F23-4231-BA99-338617539251}" srcOrd="8" destOrd="0" presId="urn:microsoft.com/office/officeart/2005/8/layout/hList7"/>
    <dgm:cxn modelId="{E45C148D-F2A9-4151-9417-CAA87D3D1326}" type="presParOf" srcId="{2FCD9E7A-6F23-4231-BA99-338617539251}" destId="{4F52AED9-F9CD-4F42-8F5A-A70F2E647F6D}" srcOrd="0" destOrd="0" presId="urn:microsoft.com/office/officeart/2005/8/layout/hList7"/>
    <dgm:cxn modelId="{667254AB-A596-4914-890D-64F86CDF1DBA}" type="presParOf" srcId="{2FCD9E7A-6F23-4231-BA99-338617539251}" destId="{CBA9B1EE-5973-4725-8937-36A1F6B985A3}" srcOrd="1" destOrd="0" presId="urn:microsoft.com/office/officeart/2005/8/layout/hList7"/>
    <dgm:cxn modelId="{50A602E9-3D71-460A-A797-C91A6B9225D9}" type="presParOf" srcId="{2FCD9E7A-6F23-4231-BA99-338617539251}" destId="{D53BD294-7DD9-4F56-9DA8-702191EA5BEE}" srcOrd="2" destOrd="0" presId="urn:microsoft.com/office/officeart/2005/8/layout/hList7"/>
    <dgm:cxn modelId="{AD2C0941-42D4-4D59-94A4-4774B2CC5926}" type="presParOf" srcId="{2FCD9E7A-6F23-4231-BA99-338617539251}" destId="{E35CBBA2-9C0E-42EA-A036-F05D2C8997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60D5C-C300-4931-BEFB-52085093B92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1C76F-833D-472E-AE95-FC02EE3081DD}">
      <dsp:nvSpPr>
        <dsp:cNvPr id="0" name=""/>
        <dsp:cNvSpPr/>
      </dsp:nvSpPr>
      <dsp:spPr>
        <a:xfrm rot="8100000">
          <a:off x="66922" y="501406"/>
          <a:ext cx="319993" cy="31999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5B397-FC45-4656-8105-878BF10454C0}">
      <dsp:nvSpPr>
        <dsp:cNvPr id="0" name=""/>
        <dsp:cNvSpPr/>
      </dsp:nvSpPr>
      <dsp:spPr>
        <a:xfrm>
          <a:off x="102470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B002F-0151-4928-A897-003D589AA262}">
      <dsp:nvSpPr>
        <dsp:cNvPr id="0" name=""/>
        <dsp:cNvSpPr/>
      </dsp:nvSpPr>
      <dsp:spPr>
        <a:xfrm>
          <a:off x="453188" y="88767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First CNS </a:t>
          </a:r>
          <a:r>
            <a:rPr lang="en-US" sz="1500" kern="1200" dirty="0"/>
            <a:t>opens</a:t>
          </a:r>
        </a:p>
      </dsp:txBody>
      <dsp:txXfrm>
        <a:off x="453188" y="887672"/>
        <a:ext cx="2916487" cy="1287996"/>
      </dsp:txXfrm>
    </dsp:sp>
    <dsp:sp modelId="{5432C384-4111-4DBA-A933-A9E585783BFE}">
      <dsp:nvSpPr>
        <dsp:cNvPr id="0" name=""/>
        <dsp:cNvSpPr/>
      </dsp:nvSpPr>
      <dsp:spPr>
        <a:xfrm>
          <a:off x="453188" y="435133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2008 </a:t>
          </a:r>
        </a:p>
      </dsp:txBody>
      <dsp:txXfrm>
        <a:off x="453188" y="435133"/>
        <a:ext cx="2916487" cy="452539"/>
      </dsp:txXfrm>
    </dsp:sp>
    <dsp:sp modelId="{8B4BC9F4-D666-4040-A967-07080CD73157}">
      <dsp:nvSpPr>
        <dsp:cNvPr id="0" name=""/>
        <dsp:cNvSpPr/>
      </dsp:nvSpPr>
      <dsp:spPr>
        <a:xfrm>
          <a:off x="226918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2EC92-594D-488C-AC31-C2724D96C3CB}">
      <dsp:nvSpPr>
        <dsp:cNvPr id="0" name=""/>
        <dsp:cNvSpPr/>
      </dsp:nvSpPr>
      <dsp:spPr>
        <a:xfrm>
          <a:off x="186190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0A1E7-D9AF-4021-9856-E6F215C57F06}">
      <dsp:nvSpPr>
        <dsp:cNvPr id="0" name=""/>
        <dsp:cNvSpPr/>
      </dsp:nvSpPr>
      <dsp:spPr>
        <a:xfrm rot="18900000">
          <a:off x="1817037" y="3529937"/>
          <a:ext cx="319993" cy="31999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7C90A-D08D-4ED2-B855-F7414B7CD9AF}">
      <dsp:nvSpPr>
        <dsp:cNvPr id="0" name=""/>
        <dsp:cNvSpPr/>
      </dsp:nvSpPr>
      <dsp:spPr>
        <a:xfrm>
          <a:off x="1852585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A1B76-40F5-41D8-82CC-E2CD3D4DA8B8}">
      <dsp:nvSpPr>
        <dsp:cNvPr id="0" name=""/>
        <dsp:cNvSpPr/>
      </dsp:nvSpPr>
      <dsp:spPr>
        <a:xfrm>
          <a:off x="2203303" y="2175669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13 CNSs </a:t>
          </a:r>
          <a:r>
            <a:rPr lang="en-US" sz="1500" kern="1200" dirty="0"/>
            <a:t>open</a:t>
          </a:r>
        </a:p>
      </dsp:txBody>
      <dsp:txXfrm>
        <a:off x="2203303" y="2175669"/>
        <a:ext cx="2916487" cy="1287996"/>
      </dsp:txXfrm>
    </dsp:sp>
    <dsp:sp modelId="{656FD37B-D997-4B91-884C-1C9B48FC7E61}">
      <dsp:nvSpPr>
        <dsp:cNvPr id="0" name=""/>
        <dsp:cNvSpPr/>
      </dsp:nvSpPr>
      <dsp:spPr>
        <a:xfrm>
          <a:off x="2203303" y="3463665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2009-2018 </a:t>
          </a:r>
        </a:p>
      </dsp:txBody>
      <dsp:txXfrm>
        <a:off x="2203303" y="3463665"/>
        <a:ext cx="2916487" cy="452539"/>
      </dsp:txXfrm>
    </dsp:sp>
    <dsp:sp modelId="{84FC4F8B-8BE6-4193-B1DE-3F145DEC83F3}">
      <dsp:nvSpPr>
        <dsp:cNvPr id="0" name=""/>
        <dsp:cNvSpPr/>
      </dsp:nvSpPr>
      <dsp:spPr>
        <a:xfrm>
          <a:off x="197703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3F0BC-B848-4C51-92E2-3FAC2EA86EFE}">
      <dsp:nvSpPr>
        <dsp:cNvPr id="0" name=""/>
        <dsp:cNvSpPr/>
      </dsp:nvSpPr>
      <dsp:spPr>
        <a:xfrm>
          <a:off x="1936305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9CEC4-9C94-4F97-9D46-943BB9098648}">
      <dsp:nvSpPr>
        <dsp:cNvPr id="0" name=""/>
        <dsp:cNvSpPr/>
      </dsp:nvSpPr>
      <dsp:spPr>
        <a:xfrm rot="8100000">
          <a:off x="3567152" y="501406"/>
          <a:ext cx="319993" cy="31999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FA82E-AFC5-45F6-B9D1-9D69634BF4DA}">
      <dsp:nvSpPr>
        <dsp:cNvPr id="0" name=""/>
        <dsp:cNvSpPr/>
      </dsp:nvSpPr>
      <dsp:spPr>
        <a:xfrm>
          <a:off x="3602701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F9C8C-C019-4BC8-B9A7-2FD900180F70}">
      <dsp:nvSpPr>
        <dsp:cNvPr id="0" name=""/>
        <dsp:cNvSpPr/>
      </dsp:nvSpPr>
      <dsp:spPr>
        <a:xfrm>
          <a:off x="3953419" y="88767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7 schools </a:t>
          </a:r>
          <a:r>
            <a:rPr lang="en-US" sz="1500" kern="1200" dirty="0"/>
            <a:t>transfer patronage to CNS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 new CNSs </a:t>
          </a:r>
          <a:r>
            <a:rPr lang="en-US" sz="1500" kern="1200" dirty="0"/>
            <a:t>open</a:t>
          </a:r>
        </a:p>
      </dsp:txBody>
      <dsp:txXfrm>
        <a:off x="3953419" y="887672"/>
        <a:ext cx="2916487" cy="1287996"/>
      </dsp:txXfrm>
    </dsp:sp>
    <dsp:sp modelId="{39777A50-C381-479F-9C86-55938DF7E3FE}">
      <dsp:nvSpPr>
        <dsp:cNvPr id="0" name=""/>
        <dsp:cNvSpPr/>
      </dsp:nvSpPr>
      <dsp:spPr>
        <a:xfrm>
          <a:off x="3953419" y="435133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2019</a:t>
          </a:r>
        </a:p>
      </dsp:txBody>
      <dsp:txXfrm>
        <a:off x="3953419" y="435133"/>
        <a:ext cx="2916487" cy="452539"/>
      </dsp:txXfrm>
    </dsp:sp>
    <dsp:sp modelId="{CB6DE675-9F09-4410-9BA3-F56AA74A5CF2}">
      <dsp:nvSpPr>
        <dsp:cNvPr id="0" name=""/>
        <dsp:cNvSpPr/>
      </dsp:nvSpPr>
      <dsp:spPr>
        <a:xfrm>
          <a:off x="3727149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91915-659B-4501-8E83-0CF3A5E701BF}">
      <dsp:nvSpPr>
        <dsp:cNvPr id="0" name=""/>
        <dsp:cNvSpPr/>
      </dsp:nvSpPr>
      <dsp:spPr>
        <a:xfrm>
          <a:off x="3686420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320F1-00A8-4BD9-9BED-17FF83538C4D}">
      <dsp:nvSpPr>
        <dsp:cNvPr id="0" name=""/>
        <dsp:cNvSpPr/>
      </dsp:nvSpPr>
      <dsp:spPr>
        <a:xfrm rot="18900000">
          <a:off x="5317268" y="3529937"/>
          <a:ext cx="319993" cy="31999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C64E8-8FC6-445B-8B3B-84B12564DB7F}">
      <dsp:nvSpPr>
        <dsp:cNvPr id="0" name=""/>
        <dsp:cNvSpPr/>
      </dsp:nvSpPr>
      <dsp:spPr>
        <a:xfrm>
          <a:off x="5352816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1DFB-0C7A-46C3-AADB-E57E5F4251AD}">
      <dsp:nvSpPr>
        <dsp:cNvPr id="0" name=""/>
        <dsp:cNvSpPr/>
      </dsp:nvSpPr>
      <dsp:spPr>
        <a:xfrm>
          <a:off x="5703534" y="2175669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 new CNSs </a:t>
          </a:r>
          <a:r>
            <a:rPr lang="en-US" sz="1500" kern="1200" dirty="0"/>
            <a:t>open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2 schools </a:t>
          </a:r>
          <a:r>
            <a:rPr lang="en-US" sz="1500" kern="1200" dirty="0"/>
            <a:t>transfers</a:t>
          </a:r>
        </a:p>
      </dsp:txBody>
      <dsp:txXfrm>
        <a:off x="5703534" y="2175669"/>
        <a:ext cx="2916487" cy="1287996"/>
      </dsp:txXfrm>
    </dsp:sp>
    <dsp:sp modelId="{159F347D-4A85-40E8-BC93-C636FAFEA860}">
      <dsp:nvSpPr>
        <dsp:cNvPr id="0" name=""/>
        <dsp:cNvSpPr/>
      </dsp:nvSpPr>
      <dsp:spPr>
        <a:xfrm>
          <a:off x="5703534" y="3463665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2020</a:t>
          </a:r>
        </a:p>
      </dsp:txBody>
      <dsp:txXfrm>
        <a:off x="5703534" y="3463665"/>
        <a:ext cx="2916487" cy="452539"/>
      </dsp:txXfrm>
    </dsp:sp>
    <dsp:sp modelId="{EE395F41-8E58-4DB2-AA09-AC3338735F85}">
      <dsp:nvSpPr>
        <dsp:cNvPr id="0" name=""/>
        <dsp:cNvSpPr/>
      </dsp:nvSpPr>
      <dsp:spPr>
        <a:xfrm>
          <a:off x="547726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F7280-7C20-43EB-92F7-203C40524DF6}">
      <dsp:nvSpPr>
        <dsp:cNvPr id="0" name=""/>
        <dsp:cNvSpPr/>
      </dsp:nvSpPr>
      <dsp:spPr>
        <a:xfrm>
          <a:off x="5436536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25C5F-4ACB-45D9-BDB2-7B8303564EE1}">
      <dsp:nvSpPr>
        <dsp:cNvPr id="0" name=""/>
        <dsp:cNvSpPr/>
      </dsp:nvSpPr>
      <dsp:spPr>
        <a:xfrm rot="8100000">
          <a:off x="7067383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3775A-DDA8-422C-BB75-224F7D2E732E}">
      <dsp:nvSpPr>
        <dsp:cNvPr id="0" name=""/>
        <dsp:cNvSpPr/>
      </dsp:nvSpPr>
      <dsp:spPr>
        <a:xfrm>
          <a:off x="7102931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8534-EFC8-4D95-B16D-E8F21BC95000}">
      <dsp:nvSpPr>
        <dsp:cNvPr id="0" name=""/>
        <dsp:cNvSpPr/>
      </dsp:nvSpPr>
      <dsp:spPr>
        <a:xfrm>
          <a:off x="7453649" y="88767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1 school </a:t>
          </a:r>
          <a:r>
            <a:rPr lang="en-US" sz="1500" kern="1200" dirty="0"/>
            <a:t>to transfer patronage to CNS</a:t>
          </a:r>
        </a:p>
      </dsp:txBody>
      <dsp:txXfrm>
        <a:off x="7453649" y="887672"/>
        <a:ext cx="2916487" cy="1287996"/>
      </dsp:txXfrm>
    </dsp:sp>
    <dsp:sp modelId="{D92B7334-E1C8-43A3-8E04-20B802CA2C35}">
      <dsp:nvSpPr>
        <dsp:cNvPr id="0" name=""/>
        <dsp:cNvSpPr/>
      </dsp:nvSpPr>
      <dsp:spPr>
        <a:xfrm>
          <a:off x="7453649" y="435133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2022</a:t>
          </a:r>
        </a:p>
      </dsp:txBody>
      <dsp:txXfrm>
        <a:off x="7453649" y="435133"/>
        <a:ext cx="2916487" cy="452539"/>
      </dsp:txXfrm>
    </dsp:sp>
    <dsp:sp modelId="{BA15F783-BF46-435E-98F8-D8CB2EE7F115}">
      <dsp:nvSpPr>
        <dsp:cNvPr id="0" name=""/>
        <dsp:cNvSpPr/>
      </dsp:nvSpPr>
      <dsp:spPr>
        <a:xfrm>
          <a:off x="722738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D07B4-C80C-4572-AE95-6BE60DE5E01D}">
      <dsp:nvSpPr>
        <dsp:cNvPr id="0" name=""/>
        <dsp:cNvSpPr/>
      </dsp:nvSpPr>
      <dsp:spPr>
        <a:xfrm>
          <a:off x="7186651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60D5C-C300-4931-BEFB-52085093B92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1C76F-833D-472E-AE95-FC02EE3081DD}">
      <dsp:nvSpPr>
        <dsp:cNvPr id="0" name=""/>
        <dsp:cNvSpPr/>
      </dsp:nvSpPr>
      <dsp:spPr>
        <a:xfrm rot="8100000">
          <a:off x="76281" y="501406"/>
          <a:ext cx="319993" cy="31999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5B397-FC45-4656-8105-878BF10454C0}">
      <dsp:nvSpPr>
        <dsp:cNvPr id="0" name=""/>
        <dsp:cNvSpPr/>
      </dsp:nvSpPr>
      <dsp:spPr>
        <a:xfrm>
          <a:off x="111830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B002F-0151-4928-A897-003D589AA262}">
      <dsp:nvSpPr>
        <dsp:cNvPr id="0" name=""/>
        <dsp:cNvSpPr/>
      </dsp:nvSpPr>
      <dsp:spPr>
        <a:xfrm>
          <a:off x="462548" y="887672"/>
          <a:ext cx="436411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Two Mile CNS </a:t>
          </a:r>
          <a:r>
            <a:rPr lang="en-US" sz="1500" kern="1200" dirty="0"/>
            <a:t>opens as a result of patronage transfer</a:t>
          </a:r>
        </a:p>
      </dsp:txBody>
      <dsp:txXfrm>
        <a:off x="462548" y="887672"/>
        <a:ext cx="4364117" cy="1287996"/>
      </dsp:txXfrm>
    </dsp:sp>
    <dsp:sp modelId="{5432C384-4111-4DBA-A933-A9E585783BFE}">
      <dsp:nvSpPr>
        <dsp:cNvPr id="0" name=""/>
        <dsp:cNvSpPr/>
      </dsp:nvSpPr>
      <dsp:spPr>
        <a:xfrm>
          <a:off x="462548" y="435133"/>
          <a:ext cx="436411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2017 </a:t>
          </a:r>
        </a:p>
      </dsp:txBody>
      <dsp:txXfrm>
        <a:off x="462548" y="435133"/>
        <a:ext cx="4364117" cy="452539"/>
      </dsp:txXfrm>
    </dsp:sp>
    <dsp:sp modelId="{8B4BC9F4-D666-4040-A967-07080CD73157}">
      <dsp:nvSpPr>
        <dsp:cNvPr id="0" name=""/>
        <dsp:cNvSpPr/>
      </dsp:nvSpPr>
      <dsp:spPr>
        <a:xfrm>
          <a:off x="236278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2EC92-594D-488C-AC31-C2724D96C3CB}">
      <dsp:nvSpPr>
        <dsp:cNvPr id="0" name=""/>
        <dsp:cNvSpPr/>
      </dsp:nvSpPr>
      <dsp:spPr>
        <a:xfrm>
          <a:off x="194677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9CEC4-9C94-4F97-9D46-943BB9098648}">
      <dsp:nvSpPr>
        <dsp:cNvPr id="0" name=""/>
        <dsp:cNvSpPr/>
      </dsp:nvSpPr>
      <dsp:spPr>
        <a:xfrm rot="18900000">
          <a:off x="2695086" y="3529937"/>
          <a:ext cx="319993" cy="319993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FA82E-AFC5-45F6-B9D1-9D69634BF4DA}">
      <dsp:nvSpPr>
        <dsp:cNvPr id="0" name=""/>
        <dsp:cNvSpPr/>
      </dsp:nvSpPr>
      <dsp:spPr>
        <a:xfrm>
          <a:off x="2730634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F9C8C-C019-4BC8-B9A7-2FD900180F70}">
      <dsp:nvSpPr>
        <dsp:cNvPr id="0" name=""/>
        <dsp:cNvSpPr/>
      </dsp:nvSpPr>
      <dsp:spPr>
        <a:xfrm>
          <a:off x="3081352" y="2175669"/>
          <a:ext cx="436411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Tahilla</a:t>
          </a:r>
          <a:r>
            <a:rPr lang="en-US" sz="2000" b="1" kern="1200" dirty="0"/>
            <a:t> CNS </a:t>
          </a:r>
          <a:r>
            <a:rPr lang="en-US" sz="1500" kern="1200" dirty="0"/>
            <a:t>opens following patronage transfer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Scoil an </a:t>
          </a:r>
          <a:r>
            <a:rPr lang="en-US" sz="2000" b="1" kern="1200" dirty="0" err="1"/>
            <a:t>Ghleanna</a:t>
          </a:r>
          <a:r>
            <a:rPr lang="en-US" sz="2000" b="1" kern="1200" dirty="0"/>
            <a:t> SNP </a:t>
          </a:r>
          <a:r>
            <a:rPr lang="en-US" sz="1500" kern="1200" dirty="0"/>
            <a:t>opens following patronage transfer</a:t>
          </a:r>
        </a:p>
      </dsp:txBody>
      <dsp:txXfrm>
        <a:off x="3081352" y="2175669"/>
        <a:ext cx="4364117" cy="1287996"/>
      </dsp:txXfrm>
    </dsp:sp>
    <dsp:sp modelId="{39777A50-C381-479F-9C86-55938DF7E3FE}">
      <dsp:nvSpPr>
        <dsp:cNvPr id="0" name=""/>
        <dsp:cNvSpPr/>
      </dsp:nvSpPr>
      <dsp:spPr>
        <a:xfrm>
          <a:off x="3081352" y="3463665"/>
          <a:ext cx="436411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2019</a:t>
          </a:r>
        </a:p>
      </dsp:txBody>
      <dsp:txXfrm>
        <a:off x="3081352" y="3463665"/>
        <a:ext cx="4364117" cy="452539"/>
      </dsp:txXfrm>
    </dsp:sp>
    <dsp:sp modelId="{CB6DE675-9F09-4410-9BA3-F56AA74A5CF2}">
      <dsp:nvSpPr>
        <dsp:cNvPr id="0" name=""/>
        <dsp:cNvSpPr/>
      </dsp:nvSpPr>
      <dsp:spPr>
        <a:xfrm>
          <a:off x="2855082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91915-659B-4501-8E83-0CF3A5E701BF}">
      <dsp:nvSpPr>
        <dsp:cNvPr id="0" name=""/>
        <dsp:cNvSpPr/>
      </dsp:nvSpPr>
      <dsp:spPr>
        <a:xfrm>
          <a:off x="2813481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797CC-C58D-4313-BFD4-D422D31E3658}">
      <dsp:nvSpPr>
        <dsp:cNvPr id="0" name=""/>
        <dsp:cNvSpPr/>
      </dsp:nvSpPr>
      <dsp:spPr>
        <a:xfrm rot="8100000">
          <a:off x="5313890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BE8A7-CC18-4D57-902F-A5EBBD34CDDA}">
      <dsp:nvSpPr>
        <dsp:cNvPr id="0" name=""/>
        <dsp:cNvSpPr/>
      </dsp:nvSpPr>
      <dsp:spPr>
        <a:xfrm>
          <a:off x="5349438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018BA-6BA9-4FC7-830B-20A3FFD5F91C}">
      <dsp:nvSpPr>
        <dsp:cNvPr id="0" name=""/>
        <dsp:cNvSpPr/>
      </dsp:nvSpPr>
      <dsp:spPr>
        <a:xfrm>
          <a:off x="5700156" y="887672"/>
          <a:ext cx="436411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Kerry ETB </a:t>
          </a:r>
          <a:r>
            <a:rPr lang="en-US" sz="1500" kern="1200" dirty="0"/>
            <a:t>facilitate webinar of the CNS model</a:t>
          </a:r>
        </a:p>
      </dsp:txBody>
      <dsp:txXfrm>
        <a:off x="5700156" y="887672"/>
        <a:ext cx="4364117" cy="1287996"/>
      </dsp:txXfrm>
    </dsp:sp>
    <dsp:sp modelId="{C1555A7D-9ABA-4653-96A1-2A0ED5099721}">
      <dsp:nvSpPr>
        <dsp:cNvPr id="0" name=""/>
        <dsp:cNvSpPr/>
      </dsp:nvSpPr>
      <dsp:spPr>
        <a:xfrm>
          <a:off x="5700156" y="435133"/>
          <a:ext cx="436411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2022</a:t>
          </a:r>
        </a:p>
      </dsp:txBody>
      <dsp:txXfrm>
        <a:off x="5700156" y="435133"/>
        <a:ext cx="4364117" cy="452539"/>
      </dsp:txXfrm>
    </dsp:sp>
    <dsp:sp modelId="{1DF69160-E1A0-4588-BB70-93C0AB7656AE}">
      <dsp:nvSpPr>
        <dsp:cNvPr id="0" name=""/>
        <dsp:cNvSpPr/>
      </dsp:nvSpPr>
      <dsp:spPr>
        <a:xfrm>
          <a:off x="5473887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063DF-A9CB-4DCC-AA50-4B6AFB843B41}">
      <dsp:nvSpPr>
        <dsp:cNvPr id="0" name=""/>
        <dsp:cNvSpPr/>
      </dsp:nvSpPr>
      <dsp:spPr>
        <a:xfrm>
          <a:off x="5432285" y="2134940"/>
          <a:ext cx="81457" cy="81457"/>
        </a:xfrm>
        <a:prstGeom prst="ellipse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46FAA-21C1-42CC-85FF-93AD497ED260}">
      <dsp:nvSpPr>
        <dsp:cNvPr id="0" name=""/>
        <dsp:cNvSpPr/>
      </dsp:nvSpPr>
      <dsp:spPr>
        <a:xfrm>
          <a:off x="0" y="0"/>
          <a:ext cx="1773978" cy="4132822"/>
        </a:xfrm>
        <a:prstGeom prst="roundRect">
          <a:avLst>
            <a:gd name="adj" fmla="val 10000"/>
          </a:avLst>
        </a:prstGeom>
        <a:solidFill>
          <a:srgbClr val="66B5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38 locations</a:t>
          </a:r>
          <a:endParaRPr lang="en-IE" sz="2400" kern="1200" dirty="0"/>
        </a:p>
      </dsp:txBody>
      <dsp:txXfrm>
        <a:off x="0" y="1653128"/>
        <a:ext cx="1773978" cy="1653128"/>
      </dsp:txXfrm>
    </dsp:sp>
    <dsp:sp modelId="{FD97E9A5-6F16-4C10-9066-401238E06A76}">
      <dsp:nvSpPr>
        <dsp:cNvPr id="0" name=""/>
        <dsp:cNvSpPr/>
      </dsp:nvSpPr>
      <dsp:spPr>
        <a:xfrm>
          <a:off x="198874" y="247969"/>
          <a:ext cx="1376229" cy="1376229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E406E-0491-49CA-A9F9-3360413DD30A}">
      <dsp:nvSpPr>
        <dsp:cNvPr id="0" name=""/>
        <dsp:cNvSpPr/>
      </dsp:nvSpPr>
      <dsp:spPr>
        <a:xfrm>
          <a:off x="1827197" y="0"/>
          <a:ext cx="1773978" cy="4132822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2,800 students</a:t>
          </a:r>
          <a:endParaRPr lang="en-IE" sz="2400" kern="1200" dirty="0"/>
        </a:p>
      </dsp:txBody>
      <dsp:txXfrm>
        <a:off x="1827197" y="1653128"/>
        <a:ext cx="1773978" cy="1653128"/>
      </dsp:txXfrm>
    </dsp:sp>
    <dsp:sp modelId="{B6222162-E217-49F3-AD2F-7FD77FCBF3DD}">
      <dsp:nvSpPr>
        <dsp:cNvPr id="0" name=""/>
        <dsp:cNvSpPr/>
      </dsp:nvSpPr>
      <dsp:spPr>
        <a:xfrm>
          <a:off x="2026072" y="247969"/>
          <a:ext cx="1376229" cy="1376229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hueOff val="-1682410"/>
                <a:satOff val="-5737"/>
                <a:lumOff val="-956"/>
                <a:alphaOff val="0"/>
                <a:shade val="20000"/>
                <a:satMod val="200000"/>
              </a:schemeClr>
              <a:schemeClr val="accent5">
                <a:hueOff val="-1682410"/>
                <a:satOff val="-5737"/>
                <a:lumOff val="-95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73771-EA90-4072-AF64-227C9C200A4B}">
      <dsp:nvSpPr>
        <dsp:cNvPr id="0" name=""/>
        <dsp:cNvSpPr/>
      </dsp:nvSpPr>
      <dsp:spPr>
        <a:xfrm>
          <a:off x="3654395" y="0"/>
          <a:ext cx="1773978" cy="4132822"/>
        </a:xfrm>
        <a:prstGeom prst="roundRect">
          <a:avLst>
            <a:gd name="adj" fmla="val 10000"/>
          </a:avLst>
        </a:prstGeom>
        <a:solidFill>
          <a:srgbClr val="77D3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smtClean="0"/>
            <a:t>11,000 FET Learners</a:t>
          </a:r>
          <a:endParaRPr lang="en-IE" sz="2400" kern="1200"/>
        </a:p>
      </dsp:txBody>
      <dsp:txXfrm>
        <a:off x="3654395" y="1653128"/>
        <a:ext cx="1773978" cy="1653128"/>
      </dsp:txXfrm>
    </dsp:sp>
    <dsp:sp modelId="{58808D52-5231-4461-919E-9D4C1EF16DE7}">
      <dsp:nvSpPr>
        <dsp:cNvPr id="0" name=""/>
        <dsp:cNvSpPr/>
      </dsp:nvSpPr>
      <dsp:spPr>
        <a:xfrm>
          <a:off x="3834684" y="247969"/>
          <a:ext cx="1413401" cy="1376229"/>
        </a:xfrm>
        <a:prstGeom prst="ellipse">
          <a:avLst/>
        </a:prstGeom>
        <a:blipFill dpi="0" rotWithShape="1">
          <a:blip xmlns:r="http://schemas.openxmlformats.org/officeDocument/2006/relationships" r:embed="rId3">
            <a:duotone>
              <a:schemeClr val="accent5">
                <a:hueOff val="-3364820"/>
                <a:satOff val="-11474"/>
                <a:lumOff val="-1911"/>
                <a:alphaOff val="0"/>
                <a:shade val="20000"/>
                <a:satMod val="200000"/>
              </a:schemeClr>
              <a:schemeClr val="accent5">
                <a:hueOff val="-3364820"/>
                <a:satOff val="-11474"/>
                <a:lumOff val="-191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8" b="-135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1C190-031B-4669-8892-FFF50F2332E9}">
      <dsp:nvSpPr>
        <dsp:cNvPr id="0" name=""/>
        <dsp:cNvSpPr/>
      </dsp:nvSpPr>
      <dsp:spPr>
        <a:xfrm>
          <a:off x="5481593" y="0"/>
          <a:ext cx="1773978" cy="4132822"/>
        </a:xfrm>
        <a:prstGeom prst="roundRect">
          <a:avLst>
            <a:gd name="adj" fmla="val 10000"/>
          </a:avLst>
        </a:prstGeom>
        <a:solidFill>
          <a:srgbClr val="C5D3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smtClean="0"/>
            <a:t>1,000 staff</a:t>
          </a:r>
          <a:endParaRPr lang="en-IE" sz="2400" kern="1200"/>
        </a:p>
      </dsp:txBody>
      <dsp:txXfrm>
        <a:off x="5481593" y="1653128"/>
        <a:ext cx="1773978" cy="1653128"/>
      </dsp:txXfrm>
    </dsp:sp>
    <dsp:sp modelId="{10256E2A-331A-465E-87B2-A6D29ADC012B}">
      <dsp:nvSpPr>
        <dsp:cNvPr id="0" name=""/>
        <dsp:cNvSpPr/>
      </dsp:nvSpPr>
      <dsp:spPr>
        <a:xfrm>
          <a:off x="5680468" y="247969"/>
          <a:ext cx="1376229" cy="1376229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5">
                <a:hueOff val="-5047230"/>
                <a:satOff val="-17210"/>
                <a:lumOff val="-2867"/>
                <a:alphaOff val="0"/>
                <a:shade val="20000"/>
                <a:satMod val="200000"/>
              </a:schemeClr>
              <a:schemeClr val="accent5">
                <a:hueOff val="-5047230"/>
                <a:satOff val="-17210"/>
                <a:lumOff val="-286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2AED9-F9CD-4F42-8F5A-A70F2E647F6D}">
      <dsp:nvSpPr>
        <dsp:cNvPr id="0" name=""/>
        <dsp:cNvSpPr/>
      </dsp:nvSpPr>
      <dsp:spPr>
        <a:xfrm>
          <a:off x="7308791" y="0"/>
          <a:ext cx="1773978" cy="4132822"/>
        </a:xfrm>
        <a:prstGeom prst="roundRect">
          <a:avLst>
            <a:gd name="adj" fmla="val 10000"/>
          </a:avLst>
        </a:prstGeom>
        <a:solidFill>
          <a:srgbClr val="EEBC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€66 million budget per annum</a:t>
          </a:r>
          <a:endParaRPr lang="en-IE" sz="2400" kern="1200" dirty="0"/>
        </a:p>
      </dsp:txBody>
      <dsp:txXfrm>
        <a:off x="7308791" y="1653128"/>
        <a:ext cx="1773978" cy="1653128"/>
      </dsp:txXfrm>
    </dsp:sp>
    <dsp:sp modelId="{E35CBBA2-9C0E-42EA-A036-F05D2C89971D}">
      <dsp:nvSpPr>
        <dsp:cNvPr id="0" name=""/>
        <dsp:cNvSpPr/>
      </dsp:nvSpPr>
      <dsp:spPr>
        <a:xfrm>
          <a:off x="7467204" y="270346"/>
          <a:ext cx="1376229" cy="1376229"/>
        </a:xfrm>
        <a:prstGeom prst="ellipse">
          <a:avLst/>
        </a:prstGeom>
        <a:blipFill dpi="0" rotWithShape="1">
          <a:blip xmlns:r="http://schemas.openxmlformats.org/officeDocument/2006/relationships" r:embed="rId5">
            <a:alphaModFix amt="99000"/>
            <a:duotone>
              <a:schemeClr val="accent5">
                <a:hueOff val="-6729641"/>
                <a:satOff val="-22947"/>
                <a:lumOff val="-3823"/>
                <a:alphaOff val="0"/>
                <a:shade val="20000"/>
                <a:satMod val="200000"/>
              </a:schemeClr>
              <a:schemeClr val="accent5">
                <a:hueOff val="-6729641"/>
                <a:satOff val="-22947"/>
                <a:lumOff val="-3823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209EF-0C97-40A6-82E3-98FC460A83BD}">
      <dsp:nvSpPr>
        <dsp:cNvPr id="0" name=""/>
        <dsp:cNvSpPr/>
      </dsp:nvSpPr>
      <dsp:spPr>
        <a:xfrm>
          <a:off x="363310" y="3306257"/>
          <a:ext cx="8356148" cy="619923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r">
              <a:defRPr sz="1200"/>
            </a:lvl1pPr>
          </a:lstStyle>
          <a:p>
            <a:fld id="{D619B315-1C0B-4572-B5B6-78AD20F42D61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0" rIns="91441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1" tIns="45720" rIns="91441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fld id="{D428CF2A-9E36-4891-89E5-3260DC4DD6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2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baseline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112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379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8057"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699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8057"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95">
              <a:defRPr/>
            </a:pPr>
            <a:fld id="{D428CF2A-9E36-4891-89E5-3260DC4DD638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914495">
                <a:defRPr/>
              </a:pPr>
              <a:t>12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39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95">
              <a:defRPr/>
            </a:pPr>
            <a:fld id="{D428CF2A-9E36-4891-89E5-3260DC4DD638}" type="slidenum">
              <a:rPr lang="en-IE">
                <a:solidFill>
                  <a:prstClr val="black"/>
                </a:solidFill>
                <a:latin typeface="Calibri" panose="020F0502020204030204"/>
              </a:rPr>
              <a:pPr defTabSz="914495">
                <a:defRPr/>
              </a:pPr>
              <a:t>2</a:t>
            </a:fld>
            <a:endParaRPr lang="en-I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17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401">
              <a:defRPr/>
            </a:pPr>
            <a:endParaRPr lang="en-I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27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35D37-54BE-49EF-8466-70FF911FE02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41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918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10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925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243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8CF2A-9E36-4891-89E5-3260DC4DD63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07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5DC9-90AC-4CE6-B8A0-71D956B51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01135-2BEA-4077-92BA-AD15A1C5D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092C-BAC0-445A-B596-28DD4AAE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B756D-EBCE-4A2D-A96C-6EE3834B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0FD1-E664-41BF-BC24-4034FC8A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74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3EB7-4D5D-45D3-91C3-06E07C40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144E0-BF7F-403F-9EE2-2CA0D5B2D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20FA-39AD-4A21-ADF5-5E8C388B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846A-4F19-4EB4-AF3E-5C398D1F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79CC-2FF5-4BFD-885E-10A5E330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178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F268B-C747-4D4A-A971-3D9F1814E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2EA03-BAE6-48CE-AA7C-9F9FB1096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35827-99AE-4815-ABE9-B112842C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7C4C3-823B-42F1-82A4-758B38A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FA1A-0E7D-402C-8DFA-624AB130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183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267F-D232-415E-A6BA-9A551CDA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773341"/>
            <a:ext cx="6477000" cy="592818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0666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6A108-7198-4B4D-B217-0FE0315A1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4788" y="1671638"/>
            <a:ext cx="10194925" cy="378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69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5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C16C-3D7C-4E32-95DA-17D3C398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43A1-A646-45E4-9239-F7DE30F7B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4EA7B-4304-4988-95D3-0CB6C6F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B68A-BF23-4F4F-8EEA-F6A8FE6A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EFE1-87CD-4B5B-9F4A-26EF3DC3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4203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5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A5E3-0E05-463D-911F-9296E853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38F02-AE60-4829-933A-132042BB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02E3-4CCD-4AE1-9E13-19578D66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2745E-D414-44E2-A3D7-9458C104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9AAA2-A8CE-44F7-B33F-B16EA519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86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D1C9-120B-4F84-82CD-D495329D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6986-12C0-4AEF-BA4C-F78E0CA81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5B96C-5F3C-4448-BD47-43944C505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C872F-FDF7-49F8-BEDA-F9DB382E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CB38A-AB08-4BC0-9BBA-DC8E5BED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4A2EC-6170-41D6-BF2D-23DAB13B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5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550F-D348-4961-B651-935CB366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AE22E-AE3A-4550-8F4B-BE7417EE4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DEAEA-A5DB-49C5-85F0-28EE85FB8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F390C-89F2-4E82-B50D-7A33B6B6B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9E864-BC4D-4FCE-AAB7-9FD86DCF5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09E98-3BFC-467B-A373-56B4E9B1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7662F-8ACD-47F9-BA04-39D756A2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08B01-6FCA-4FF6-90A8-BAA984D3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852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9BB8-7B8E-40D0-A5EC-BDFCE0BB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2122F-6F8C-49F6-97A3-5465D349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538C4-6E90-4348-A790-865785F8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B5162-3490-47C0-876C-E7429FDD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50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6FDCC-739C-4BC9-81DD-FFB3BA8D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0A224-FCD6-4A18-A018-03AE85A8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F7BF3-B9BE-4D4C-910B-23D8A12C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02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4391-F4BF-415A-8B00-6DE06E83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4406-08AF-4F1A-B616-E55C61A4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75F8F-FFE3-44F2-B3DB-2934FAB25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1C272-9CEB-40BD-A89C-B5781CA4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75C5-22E8-4E38-9627-432BF66D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DB565-B5DE-4586-A5F0-52FF5B62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08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4072-D6DC-4FCB-A6B7-5F591960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6F8A6-2D75-41D5-91E4-A3507BC3B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FB919-CDBF-4C08-956A-C5E1F747D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DEDBD-FF4A-4FE2-AC3D-FE9C6BCB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F5E8-12FF-4BC5-8B94-D4E45B6E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57434-4D2B-455B-B8FD-D11FF2E3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72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D2DF-9EF0-4EB8-A3F5-987A86F6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D460-27AC-447A-89F5-3CB0D13D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DD1E8-3CB3-4AC1-B56A-A10C90B73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E17D-BE71-4945-9906-83578775935A}" type="datetimeFigureOut">
              <a:rPr lang="en-IE" smtClean="0"/>
              <a:t>27/01/2022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A2AA-D9EA-4E6E-A913-5EF98360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5D92-C122-4129-9F34-14C292A83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A7A7-3A76-424D-8DA8-DF24E0572E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4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30.jpeg"/><Relationship Id="rId4" Type="http://schemas.openxmlformats.org/officeDocument/2006/relationships/image" Target="../media/image28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hyperlink" Target="https://cns.ie/become-a-cns/" TargetMode="External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NULL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NUL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8.png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png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30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3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image" Target="../media/image30.jpeg"/><Relationship Id="rId10" Type="http://schemas.microsoft.com/office/2007/relationships/diagramDrawing" Target="../diagrams/drawing3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CDB4-8D23-499B-A2DE-0E6DA568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553" y="100115"/>
            <a:ext cx="9892578" cy="47130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88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88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88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/>
            </a:r>
            <a:br>
              <a:rPr lang="en-IE" sz="88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</a:br>
            <a:r>
              <a:rPr lang="en-IE" sz="4800" b="1" dirty="0" smtClean="0">
                <a:latin typeface="+mn-lt"/>
                <a:ea typeface="Calibri" panose="020F0502020204030204" pitchFamily="34" charset="0"/>
              </a:rPr>
              <a:t>Bord </a:t>
            </a:r>
            <a:r>
              <a:rPr lang="en-IE" sz="4800" b="1" dirty="0">
                <a:latin typeface="+mn-lt"/>
                <a:ea typeface="Calibri" panose="020F0502020204030204" pitchFamily="34" charset="0"/>
              </a:rPr>
              <a:t>Oideachais </a:t>
            </a:r>
            <a:r>
              <a:rPr lang="en-IE" sz="4800" b="1" dirty="0" smtClean="0">
                <a:latin typeface="+mn-lt"/>
                <a:ea typeface="Calibri" panose="020F0502020204030204" pitchFamily="34" charset="0"/>
              </a:rPr>
              <a:t/>
            </a:r>
            <a:br>
              <a:rPr lang="en-IE" sz="4800" b="1" dirty="0" smtClean="0">
                <a:latin typeface="+mn-lt"/>
                <a:ea typeface="Calibri" panose="020F0502020204030204" pitchFamily="34" charset="0"/>
              </a:rPr>
            </a:br>
            <a:r>
              <a:rPr lang="en-IE" sz="4800" b="1" dirty="0" smtClean="0">
                <a:latin typeface="+mn-lt"/>
                <a:ea typeface="Calibri" panose="020F0502020204030204" pitchFamily="34" charset="0"/>
              </a:rPr>
              <a:t>agus </a:t>
            </a:r>
            <a:r>
              <a:rPr lang="en-IE" sz="4800" b="1" dirty="0">
                <a:latin typeface="+mn-lt"/>
                <a:ea typeface="Calibri" panose="020F0502020204030204" pitchFamily="34" charset="0"/>
              </a:rPr>
              <a:t>Oiliúna </a:t>
            </a:r>
            <a:r>
              <a:rPr lang="en-IE" sz="4800" b="1" dirty="0" smtClean="0">
                <a:latin typeface="+mn-lt"/>
                <a:ea typeface="Calibri" panose="020F0502020204030204" pitchFamily="34" charset="0"/>
              </a:rPr>
              <a:t>Chiarraí</a:t>
            </a:r>
            <a:r>
              <a:rPr lang="en-IE" sz="5400" dirty="0" smtClean="0">
                <a:latin typeface="Freestyle Script" panose="030804020302050B0404" pitchFamily="66" charset="0"/>
                <a:ea typeface="Calibri" panose="020F0502020204030204" pitchFamily="34" charset="0"/>
              </a:rPr>
              <a:t/>
            </a:r>
            <a:br>
              <a:rPr lang="en-IE" sz="5400" dirty="0" smtClean="0">
                <a:latin typeface="Freestyle Script" panose="030804020302050B0404" pitchFamily="66" charset="0"/>
                <a:ea typeface="Calibri" panose="020F0502020204030204" pitchFamily="34" charset="0"/>
              </a:rPr>
            </a:br>
            <a:r>
              <a:rPr lang="en-IE" sz="8800" dirty="0" smtClean="0">
                <a:latin typeface="Freestyle Script" panose="030804020302050B0404" pitchFamily="66" charset="0"/>
                <a:ea typeface="Calibri" panose="020F0502020204030204" pitchFamily="34" charset="0"/>
              </a:rPr>
              <a:t>An </a:t>
            </a:r>
            <a:r>
              <a:rPr lang="en-IE" sz="8800" dirty="0">
                <a:latin typeface="Freestyle Script" panose="030804020302050B0404" pitchFamily="66" charset="0"/>
                <a:ea typeface="Calibri" panose="020F0502020204030204" pitchFamily="34" charset="0"/>
              </a:rPr>
              <a:t>Scoil Náisiúnta </a:t>
            </a:r>
            <a:r>
              <a:rPr lang="en-IE" sz="8800" dirty="0" smtClean="0">
                <a:latin typeface="Freestyle Script" panose="030804020302050B0404" pitchFamily="66" charset="0"/>
                <a:ea typeface="Calibri" panose="020F0502020204030204" pitchFamily="34" charset="0"/>
              </a:rPr>
              <a:t>Phobail</a:t>
            </a:r>
            <a:r>
              <a:rPr lang="en-IE" sz="5400" b="1" dirty="0" smtClean="0">
                <a:latin typeface="Freestyle Script" panose="030804020302050B0404" pitchFamily="66" charset="0"/>
                <a:ea typeface="Calibri" panose="020F0502020204030204" pitchFamily="34" charset="0"/>
              </a:rPr>
              <a:t/>
            </a:r>
            <a:br>
              <a:rPr lang="en-IE" sz="5400" b="1" dirty="0" smtClean="0">
                <a:latin typeface="Freestyle Script" panose="030804020302050B0404" pitchFamily="66" charset="0"/>
                <a:ea typeface="Calibri" panose="020F0502020204030204" pitchFamily="34" charset="0"/>
              </a:rPr>
            </a:br>
            <a:r>
              <a:rPr lang="en-IE" sz="3200" b="1" i="1" dirty="0" err="1">
                <a:latin typeface="Candara Light" panose="020E0502030303020204" pitchFamily="34" charset="0"/>
                <a:ea typeface="+mn-ea"/>
                <a:cs typeface="+mn-cs"/>
              </a:rPr>
              <a:t>Seimineár</a:t>
            </a:r>
            <a:r>
              <a:rPr lang="en-IE" sz="3200" b="1" i="1" dirty="0">
                <a:latin typeface="Candara Light" panose="020E0502030303020204" pitchFamily="34" charset="0"/>
                <a:ea typeface="+mn-ea"/>
                <a:cs typeface="+mn-cs"/>
              </a:rPr>
              <a:t> </a:t>
            </a:r>
            <a:r>
              <a:rPr lang="en-IE" sz="3200" b="1" i="1" dirty="0" err="1">
                <a:latin typeface="Candara Light" panose="020E0502030303020204" pitchFamily="34" charset="0"/>
                <a:ea typeface="+mn-ea"/>
                <a:cs typeface="+mn-cs"/>
              </a:rPr>
              <a:t>Gréasáin</a:t>
            </a:r>
            <a:r>
              <a:rPr lang="en-IE" sz="3200" b="1" i="1" dirty="0">
                <a:latin typeface="Candara Light" panose="020E0502030303020204" pitchFamily="34" charset="0"/>
                <a:ea typeface="+mn-ea"/>
                <a:cs typeface="+mn-cs"/>
              </a:rPr>
              <a:t> – an </a:t>
            </a:r>
            <a:r>
              <a:rPr lang="en-IE" sz="3200" b="1" i="1" dirty="0" err="1">
                <a:latin typeface="Candara Light" panose="020E0502030303020204" pitchFamily="34" charset="0"/>
                <a:ea typeface="+mn-ea"/>
                <a:cs typeface="+mn-cs"/>
              </a:rPr>
              <a:t>Múnla</a:t>
            </a:r>
            <a:r>
              <a:rPr lang="en-IE" sz="8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IE" sz="8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IE" sz="8800" dirty="0">
                <a:latin typeface="Freestyle Script" panose="030804020302050B0404" pitchFamily="66" charset="0"/>
                <a:ea typeface="Calibri" panose="020F0502020204030204" pitchFamily="34" charset="0"/>
              </a:rPr>
              <a:t>Community National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25E0A-1C6B-4B45-A1C0-DF76684EC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842" y="4617865"/>
            <a:ext cx="9144000" cy="390540"/>
          </a:xfrm>
        </p:spPr>
        <p:txBody>
          <a:bodyPr>
            <a:noAutofit/>
          </a:bodyPr>
          <a:lstStyle/>
          <a:p>
            <a:r>
              <a:rPr lang="en-IE" sz="3200" b="1" i="1" dirty="0">
                <a:latin typeface="Candara Light" panose="020E0502030303020204" pitchFamily="34" charset="0"/>
              </a:rPr>
              <a:t>Informational Webinar on the CNS model</a:t>
            </a:r>
          </a:p>
          <a:p>
            <a:endParaRPr lang="en-IE" sz="3200" b="1" i="1" dirty="0">
              <a:latin typeface="Candara Light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F2923-B2BC-4451-8551-86098F460A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13" y="5085525"/>
            <a:ext cx="3749659" cy="1809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44F55-C980-4285-9CCB-8AC5C372D5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04" y="5257800"/>
            <a:ext cx="3005310" cy="1382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35" y="-280059"/>
            <a:ext cx="2749777" cy="27552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1690" y="3105834"/>
            <a:ext cx="6312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IE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IE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IE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780E-9FC6-4F4A-BF97-BDE82584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55" y="415925"/>
            <a:ext cx="7440749" cy="592818"/>
          </a:xfrm>
        </p:spPr>
        <p:txBody>
          <a:bodyPr>
            <a:noAutofit/>
          </a:bodyPr>
          <a:lstStyle/>
          <a:p>
            <a:r>
              <a:rPr lang="en-IE" sz="5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Kerry ETB Co</a:t>
            </a:r>
            <a:r>
              <a:rPr lang="en-IE" sz="5400" b="1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m</a:t>
            </a:r>
            <a:r>
              <a:rPr lang="en-IE" sz="5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munity National Schools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9D0B2-9CCC-4C21-8942-F12E4A9FD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265" y="1401778"/>
            <a:ext cx="7430435" cy="4453276"/>
          </a:xfrm>
        </p:spPr>
        <p:txBody>
          <a:bodyPr/>
          <a:lstStyle/>
          <a:p>
            <a:pPr algn="ctr"/>
            <a:endParaRPr lang="en-GB" sz="1600" i="1" dirty="0"/>
          </a:p>
          <a:p>
            <a:pPr algn="ctr"/>
            <a:endParaRPr lang="en-GB" sz="1600" i="1" dirty="0"/>
          </a:p>
          <a:p>
            <a:pPr algn="ctr"/>
            <a:endParaRPr lang="en-GB" sz="1600" i="1" dirty="0"/>
          </a:p>
          <a:p>
            <a:pPr algn="ctr"/>
            <a:endParaRPr lang="en-GB" sz="1600" i="1" dirty="0"/>
          </a:p>
          <a:p>
            <a:pPr algn="ctr"/>
            <a:endParaRPr lang="en-GB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271D6-8C87-452B-A325-78FA644FA4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" y="5990270"/>
            <a:ext cx="1931948" cy="88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43CF6-7D21-4809-B9CF-AAC68004D8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02" y="0"/>
            <a:ext cx="1912198" cy="1352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68" y="2117025"/>
            <a:ext cx="3845852" cy="37380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87789" y="3809635"/>
            <a:ext cx="223323" cy="224060"/>
            <a:chOff x="5029200" y="2429838"/>
            <a:chExt cx="667820" cy="636998"/>
          </a:xfrm>
        </p:grpSpPr>
        <p:sp>
          <p:nvSpPr>
            <p:cNvPr id="8" name="Teardrop 7"/>
            <p:cNvSpPr/>
            <p:nvPr/>
          </p:nvSpPr>
          <p:spPr>
            <a:xfrm rot="8090206">
              <a:off x="5044611" y="2414427"/>
              <a:ext cx="636998" cy="667820"/>
            </a:xfrm>
            <a:prstGeom prst="teardrop">
              <a:avLst/>
            </a:prstGeom>
            <a:solidFill>
              <a:srgbClr val="036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/>
            <p:cNvSpPr/>
            <p:nvPr/>
          </p:nvSpPr>
          <p:spPr>
            <a:xfrm>
              <a:off x="5229546" y="2604498"/>
              <a:ext cx="267128" cy="287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>
            <a:off x="5259711" y="3458391"/>
            <a:ext cx="324626" cy="463275"/>
          </a:xfrm>
          <a:prstGeom prst="line">
            <a:avLst/>
          </a:prstGeom>
          <a:ln w="12700">
            <a:solidFill>
              <a:srgbClr val="036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84794" y="3915768"/>
            <a:ext cx="474917" cy="6172"/>
          </a:xfrm>
          <a:prstGeom prst="line">
            <a:avLst/>
          </a:prstGeom>
          <a:ln w="12700">
            <a:solidFill>
              <a:srgbClr val="036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10800000" flipV="1">
            <a:off x="3961224" y="5169102"/>
            <a:ext cx="693561" cy="610031"/>
            <a:chOff x="3123535" y="2807289"/>
            <a:chExt cx="1689765" cy="697492"/>
          </a:xfrm>
        </p:grpSpPr>
        <p:cxnSp>
          <p:nvCxnSpPr>
            <p:cNvPr id="26" name="Straight Connector 25"/>
            <p:cNvCxnSpPr/>
            <p:nvPr/>
          </p:nvCxnSpPr>
          <p:spPr>
            <a:xfrm rot="10800000" flipH="1">
              <a:off x="3123535" y="2813724"/>
              <a:ext cx="693359" cy="691057"/>
            </a:xfrm>
            <a:prstGeom prst="line">
              <a:avLst/>
            </a:prstGeom>
            <a:ln w="12700">
              <a:solidFill>
                <a:srgbClr val="036D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822700" y="2807289"/>
              <a:ext cx="990600" cy="6435"/>
            </a:xfrm>
            <a:prstGeom prst="line">
              <a:avLst/>
            </a:prstGeom>
            <a:ln w="12700">
              <a:solidFill>
                <a:srgbClr val="036D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676532" y="4584869"/>
            <a:ext cx="323870" cy="517864"/>
          </a:xfrm>
          <a:prstGeom prst="line">
            <a:avLst/>
          </a:prstGeom>
          <a:ln w="12700">
            <a:solidFill>
              <a:srgbClr val="036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000402" y="5092149"/>
            <a:ext cx="739365" cy="10584"/>
          </a:xfrm>
          <a:prstGeom prst="line">
            <a:avLst/>
          </a:prstGeom>
          <a:ln w="12700">
            <a:solidFill>
              <a:srgbClr val="036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84337" y="2912264"/>
            <a:ext cx="1361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Amatic SC" panose="00000500000000000000" pitchFamily="2" charset="-79"/>
              </a:rPr>
              <a:t>Two Mile Community National School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53347" y="5728813"/>
            <a:ext cx="279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Amatic SC" panose="00000500000000000000" pitchFamily="2" charset="-79"/>
              </a:rPr>
              <a:t>Tahilla</a:t>
            </a:r>
            <a:r>
              <a:rPr lang="en-IE" sz="1400" dirty="0" smtClean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Amatic SC" panose="00000500000000000000" pitchFamily="2" charset="-79"/>
              </a:rPr>
              <a:t> </a:t>
            </a:r>
            <a:r>
              <a:rPr lang="en-IE" sz="140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Amatic SC" panose="00000500000000000000" pitchFamily="2" charset="-79"/>
              </a:rPr>
              <a:t>Community</a:t>
            </a:r>
            <a:r>
              <a:rPr lang="en-IE" sz="1400" dirty="0" smtClean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Amatic SC" panose="00000500000000000000" pitchFamily="2" charset="-79"/>
              </a:rPr>
              <a:t> National School </a:t>
            </a:r>
            <a:endParaRPr lang="en-IE" sz="1400" dirty="0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cs typeface="Amatic SC" panose="00000500000000000000" pitchFamily="2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6365" y="4012016"/>
            <a:ext cx="176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cs typeface="Amatic SC" panose="00000500000000000000" pitchFamily="2" charset="-79"/>
              </a:rPr>
              <a:t>Scoil an Ghleanna Pobal Scoil Náisiúnta</a:t>
            </a:r>
            <a:endParaRPr lang="en-IE" sz="1400" dirty="0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cs typeface="Amatic SC" panose="00000500000000000000" pitchFamily="2" charset="-79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771835" y="5042144"/>
            <a:ext cx="223323" cy="224060"/>
            <a:chOff x="5029200" y="2429838"/>
            <a:chExt cx="667820" cy="636998"/>
          </a:xfrm>
        </p:grpSpPr>
        <p:sp>
          <p:nvSpPr>
            <p:cNvPr id="57" name="Teardrop 56"/>
            <p:cNvSpPr/>
            <p:nvPr/>
          </p:nvSpPr>
          <p:spPr>
            <a:xfrm rot="8090206">
              <a:off x="5044611" y="2414427"/>
              <a:ext cx="636998" cy="667820"/>
            </a:xfrm>
            <a:prstGeom prst="teardrop">
              <a:avLst/>
            </a:prstGeom>
            <a:solidFill>
              <a:srgbClr val="036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/>
            <p:cNvSpPr/>
            <p:nvPr/>
          </p:nvSpPr>
          <p:spPr>
            <a:xfrm>
              <a:off x="5229546" y="2604498"/>
              <a:ext cx="267128" cy="287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02180" y="4945041"/>
            <a:ext cx="223323" cy="224060"/>
            <a:chOff x="5029200" y="2429838"/>
            <a:chExt cx="667820" cy="636998"/>
          </a:xfrm>
        </p:grpSpPr>
        <p:sp>
          <p:nvSpPr>
            <p:cNvPr id="60" name="Teardrop 59"/>
            <p:cNvSpPr/>
            <p:nvPr/>
          </p:nvSpPr>
          <p:spPr>
            <a:xfrm rot="8090206">
              <a:off x="5044611" y="2414427"/>
              <a:ext cx="636998" cy="667820"/>
            </a:xfrm>
            <a:prstGeom prst="teardrop">
              <a:avLst/>
            </a:prstGeom>
            <a:solidFill>
              <a:srgbClr val="036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Oval 60"/>
            <p:cNvSpPr/>
            <p:nvPr/>
          </p:nvSpPr>
          <p:spPr>
            <a:xfrm>
              <a:off x="5229546" y="2604498"/>
              <a:ext cx="267128" cy="287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2" y="0"/>
            <a:ext cx="1700404" cy="170380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104" y="970153"/>
            <a:ext cx="2829571" cy="503611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6" name="TextBox 75"/>
          <p:cNvSpPr txBox="1"/>
          <p:nvPr/>
        </p:nvSpPr>
        <p:spPr>
          <a:xfrm>
            <a:off x="6587115" y="1401778"/>
            <a:ext cx="2374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i="1" dirty="0" smtClean="0">
                <a:latin typeface="Tw Cen MT" panose="020B0602020104020603" pitchFamily="34" charset="0"/>
              </a:rPr>
              <a:t>Kerry ETB Community National School Principals pictured (right) at the opening of Two Mile Community National School new extension in 2019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598334" y="5983807"/>
            <a:ext cx="366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i="1" dirty="0">
                <a:latin typeface="Tw Cen MT" panose="020B0602020104020603" pitchFamily="34" charset="0"/>
              </a:rPr>
              <a:t>L to R</a:t>
            </a:r>
          </a:p>
          <a:p>
            <a:pPr algn="ctr"/>
            <a:r>
              <a:rPr lang="en-IE" sz="1200" b="1" i="1" dirty="0">
                <a:latin typeface="Tw Cen MT" panose="020B0602020104020603" pitchFamily="34" charset="0"/>
              </a:rPr>
              <a:t>Catherine Barry, Principal, Two Mile CNS </a:t>
            </a:r>
          </a:p>
          <a:p>
            <a:pPr algn="ctr"/>
            <a:r>
              <a:rPr lang="en-IE" sz="1200" b="1" i="1" dirty="0">
                <a:latin typeface="Tw Cen MT" panose="020B0602020104020603" pitchFamily="34" charset="0"/>
              </a:rPr>
              <a:t>Máire de </a:t>
            </a:r>
            <a:r>
              <a:rPr lang="en-IE" sz="1200" b="1" i="1" dirty="0" err="1">
                <a:latin typeface="Tw Cen MT" panose="020B0602020104020603" pitchFamily="34" charset="0"/>
              </a:rPr>
              <a:t>Cogáin</a:t>
            </a:r>
            <a:r>
              <a:rPr lang="en-IE" sz="1200" b="1" i="1" dirty="0">
                <a:latin typeface="Tw Cen MT" panose="020B0602020104020603" pitchFamily="34" charset="0"/>
              </a:rPr>
              <a:t>, Principal, Tahilla CNS </a:t>
            </a:r>
          </a:p>
          <a:p>
            <a:pPr algn="ctr"/>
            <a:r>
              <a:rPr lang="en-IE" sz="1200" b="1" i="1" dirty="0">
                <a:latin typeface="Tw Cen MT" panose="020B0602020104020603" pitchFamily="34" charset="0"/>
              </a:rPr>
              <a:t>Sorcha Ní Chatháin, Príomhoide, Scoil an </a:t>
            </a:r>
            <a:r>
              <a:rPr lang="en-IE" sz="1200" b="1" i="1" dirty="0">
                <a:latin typeface="Tw Cen MT" panose="020B0602020104020603" pitchFamily="34" charset="0"/>
              </a:rPr>
              <a:t>Ghleanna SNP</a:t>
            </a:r>
            <a:endParaRPr lang="en-IE" sz="1200" b="1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8A7A-17E1-4351-BEBC-19202B51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  <a:cs typeface="Amatic SC" panose="00000500000000000000" pitchFamily="2" charset="-79"/>
              </a:rPr>
              <a:t>More Information? Visit </a:t>
            </a:r>
            <a:r>
              <a:rPr lang="en-IE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  <a:cs typeface="Amatic SC" panose="00000500000000000000" pitchFamily="2" charset="-79"/>
                <a:hlinkClick r:id="rId4"/>
              </a:rPr>
              <a:t>https://cns.ie/become-a-cns/</a:t>
            </a:r>
            <a:endParaRPr lang="en-IE" dirty="0">
              <a:solidFill>
                <a:schemeClr val="bg2">
                  <a:lumMod val="25000"/>
                </a:schemeClr>
              </a:solidFill>
              <a:latin typeface="Century" panose="02040604050505020304" pitchFamily="18" charset="0"/>
              <a:cs typeface="Amatic SC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F13C3-2EBA-47B7-9814-5E340A4A6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2" y="1784709"/>
            <a:ext cx="7668177" cy="482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E6937C-7D1C-478A-B484-A0E7C2A56F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18" y="5854890"/>
            <a:ext cx="1817994" cy="87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06FAC-49C1-4521-888E-3554078B9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124">
            <a:off x="3636132" y="2213819"/>
            <a:ext cx="2771524" cy="3832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F4E00-46F1-47DD-ABF4-CEECDF0E80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122">
            <a:off x="4096004" y="1749698"/>
            <a:ext cx="2841724" cy="3789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2B4F20-7228-46F5-9AC2-4BCD0AC7C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94" y="1543260"/>
            <a:ext cx="2841724" cy="383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664D7-505F-4D5C-B0AA-7C6D0CEFFF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401">
            <a:off x="6192161" y="1817347"/>
            <a:ext cx="2841724" cy="3832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D9785-A269-4BA2-BF0E-069FDBDD3F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955">
            <a:off x="6977093" y="2504229"/>
            <a:ext cx="2563730" cy="3832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8" y="5220447"/>
            <a:ext cx="1775763" cy="1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651" y="4658709"/>
            <a:ext cx="2767542" cy="208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434986" y="127704"/>
            <a:ext cx="2595511" cy="3449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035216" y="1852297"/>
            <a:ext cx="3092785" cy="44822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64725" y="2616200"/>
            <a:ext cx="406534" cy="4296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58130" y="1593345"/>
            <a:ext cx="181122" cy="2213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17591" y="412854"/>
            <a:ext cx="286626" cy="3503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408112" y="4093446"/>
            <a:ext cx="286626" cy="3503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446116" y="2116231"/>
            <a:ext cx="286626" cy="350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940054" y="235314"/>
            <a:ext cx="406534" cy="4296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780989" y="1687944"/>
            <a:ext cx="1407231" cy="1266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07441" y="3918285"/>
            <a:ext cx="286626" cy="3503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258678" y="335480"/>
            <a:ext cx="286626" cy="350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37" y="510640"/>
            <a:ext cx="5986403" cy="5986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673133" y="4658708"/>
            <a:ext cx="3518867" cy="2199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198" y="-245937"/>
            <a:ext cx="2749777" cy="27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651" y="4658709"/>
            <a:ext cx="2767542" cy="20860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596489" y="-1"/>
            <a:ext cx="2595511" cy="3449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035216" y="1852297"/>
            <a:ext cx="3092785" cy="44822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64725" y="2616200"/>
            <a:ext cx="406534" cy="4296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58130" y="1593345"/>
            <a:ext cx="181122" cy="2213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17591" y="412854"/>
            <a:ext cx="286626" cy="3503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408112" y="4093446"/>
            <a:ext cx="286626" cy="3503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446116" y="2116231"/>
            <a:ext cx="286626" cy="350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940054" y="235314"/>
            <a:ext cx="406534" cy="42962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825627" y="973533"/>
            <a:ext cx="6582485" cy="5212194"/>
            <a:chOff x="0" y="0"/>
            <a:chExt cx="2934024" cy="23823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4024" cy="2382345"/>
            </a:xfrm>
            <a:custGeom>
              <a:avLst/>
              <a:gdLst/>
              <a:ahLst/>
              <a:cxnLst/>
              <a:rect l="l" t="t" r="r" b="b"/>
              <a:pathLst>
                <a:path w="2934024" h="2382345">
                  <a:moveTo>
                    <a:pt x="0" y="0"/>
                  </a:moveTo>
                  <a:lnTo>
                    <a:pt x="2934024" y="0"/>
                  </a:lnTo>
                  <a:lnTo>
                    <a:pt x="2934024" y="2382345"/>
                  </a:lnTo>
                  <a:lnTo>
                    <a:pt x="0" y="2382345"/>
                  </a:lnTo>
                  <a:close/>
                </a:path>
              </a:pathLst>
            </a:custGeom>
            <a:solidFill>
              <a:srgbClr val="FFC0C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778993" y="1163569"/>
            <a:ext cx="4759390" cy="95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3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Amatic SC" panose="00000500000000000000" pitchFamily="2" charset="-79"/>
              </a:rPr>
              <a:t>Schedule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14641">
            <a:off x="105482" y="100143"/>
            <a:ext cx="3358419" cy="12517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785132" y="1712790"/>
            <a:ext cx="1407231" cy="12665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884193" y="2080004"/>
            <a:ext cx="6548990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8674" marR="0" lvl="1" indent="-342900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Welcome</a:t>
            </a:r>
          </a:p>
          <a:p>
            <a:pPr marL="538674" marR="0" lvl="1" indent="-342900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Presentation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 the Community National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4731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95774" marR="0" lvl="1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by Ann O’Dwyer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Director of Schools</a:t>
            </a:r>
            <a:endParaRPr lang="en-US" sz="2000" dirty="0">
              <a:solidFill>
                <a:srgbClr val="47311C"/>
              </a:solidFill>
              <a:latin typeface="Century Gothic" panose="020B0502020202020204" pitchFamily="34" charset="0"/>
            </a:endParaRPr>
          </a:p>
          <a:p>
            <a:pPr marL="538674" marR="0" lvl="1" indent="-342900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1" dirty="0">
                <a:solidFill>
                  <a:srgbClr val="47311C"/>
                </a:solidFill>
                <a:latin typeface="Century Gothic" panose="020B0502020202020204" pitchFamily="34" charset="0"/>
              </a:rPr>
              <a:t>Classroom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</a:rPr>
              <a:t> Discussion </a:t>
            </a:r>
          </a:p>
          <a:p>
            <a:pPr marL="195774" marR="0" lvl="1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47311C"/>
                </a:solidFill>
                <a:latin typeface="Century Gothic" panose="020B0502020202020204" pitchFamily="34" charset="0"/>
              </a:rPr>
              <a:t>	</a:t>
            </a:r>
            <a:r>
              <a:rPr lang="en-US" dirty="0">
                <a:solidFill>
                  <a:srgbClr val="47311C"/>
                </a:solidFill>
                <a:latin typeface="Century Gothic" panose="020B0502020202020204" pitchFamily="34" charset="0"/>
              </a:rPr>
              <a:t>with Pádraig Ó Donnabháin, </a:t>
            </a:r>
            <a:r>
              <a:rPr lang="en-US" sz="1600" dirty="0" smtClean="0">
                <a:solidFill>
                  <a:srgbClr val="47311C"/>
                </a:solidFill>
                <a:latin typeface="Century Gothic" panose="020B0502020202020204" pitchFamily="34" charset="0"/>
              </a:rPr>
              <a:t>Chairperson</a:t>
            </a:r>
            <a:r>
              <a:rPr lang="en-US" sz="1600" dirty="0">
                <a:solidFill>
                  <a:srgbClr val="47311C"/>
                </a:solidFill>
                <a:latin typeface="Century Gothic" panose="020B0502020202020204" pitchFamily="34" charset="0"/>
              </a:rPr>
              <a:t>, </a:t>
            </a:r>
            <a:r>
              <a:rPr lang="en-US" dirty="0">
                <a:solidFill>
                  <a:srgbClr val="47311C"/>
                </a:solidFill>
                <a:latin typeface="Century Gothic" panose="020B0502020202020204" pitchFamily="34" charset="0"/>
              </a:rPr>
              <a:t>and</a:t>
            </a:r>
            <a:r>
              <a:rPr lang="en-US" dirty="0" smtClean="0">
                <a:solidFill>
                  <a:srgbClr val="47311C"/>
                </a:solidFill>
                <a:latin typeface="Century Gothic" panose="020B0502020202020204" pitchFamily="34" charset="0"/>
              </a:rPr>
              <a:t> </a:t>
            </a:r>
          </a:p>
          <a:p>
            <a:pPr marL="195774" marR="0" lvl="1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47311C"/>
                </a:solidFill>
                <a:latin typeface="Century Gothic" panose="020B0502020202020204" pitchFamily="34" charset="0"/>
              </a:rPr>
              <a:t>	</a:t>
            </a:r>
            <a:r>
              <a:rPr lang="en-US" dirty="0" smtClean="0">
                <a:solidFill>
                  <a:srgbClr val="47311C"/>
                </a:solidFill>
                <a:latin typeface="Century Gothic" panose="020B0502020202020204" pitchFamily="34" charset="0"/>
              </a:rPr>
              <a:t>Catherine </a:t>
            </a:r>
            <a:r>
              <a:rPr lang="en-US" dirty="0">
                <a:solidFill>
                  <a:srgbClr val="47311C"/>
                </a:solidFill>
                <a:latin typeface="Century Gothic" panose="020B0502020202020204" pitchFamily="34" charset="0"/>
              </a:rPr>
              <a:t>Barry, </a:t>
            </a:r>
            <a:r>
              <a:rPr lang="en-US" sz="1600" dirty="0" smtClean="0">
                <a:solidFill>
                  <a:srgbClr val="47311C"/>
                </a:solidFill>
                <a:latin typeface="Century Gothic" panose="020B0502020202020204" pitchFamily="34" charset="0"/>
              </a:rPr>
              <a:t>Principal, Two Mile CNS </a:t>
            </a:r>
            <a:endParaRPr lang="en-US" sz="1600" dirty="0">
              <a:solidFill>
                <a:srgbClr val="47311C"/>
              </a:solidFill>
              <a:latin typeface="Century Gothic" panose="020B0502020202020204" pitchFamily="34" charset="0"/>
            </a:endParaRPr>
          </a:p>
          <a:p>
            <a:pPr marL="538674" marR="0" lvl="1" indent="-342900" algn="l" defTabSz="609630" rtl="0" eaLnBrk="1" fontAlgn="auto" latinLnBrk="0" hangingPunct="1">
              <a:lnSpc>
                <a:spcPts val="38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731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Answers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8673133" y="4658708"/>
            <a:ext cx="3518867" cy="21992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07441" y="3918285"/>
            <a:ext cx="286626" cy="3503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258678" y="335480"/>
            <a:ext cx="286626" cy="3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6EE5DAE-9D52-44C2-89BA-575CBE62A372}"/>
              </a:ext>
            </a:extLst>
          </p:cNvPr>
          <p:cNvSpPr txBox="1"/>
          <p:nvPr/>
        </p:nvSpPr>
        <p:spPr>
          <a:xfrm>
            <a:off x="3443225" y="4585652"/>
            <a:ext cx="4628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DFF31-C3B6-48EB-A6D3-EAD7B1080582}"/>
              </a:ext>
            </a:extLst>
          </p:cNvPr>
          <p:cNvSpPr txBox="1"/>
          <p:nvPr/>
        </p:nvSpPr>
        <p:spPr>
          <a:xfrm>
            <a:off x="3263646" y="4495000"/>
            <a:ext cx="4628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IE"/>
          </a:p>
        </p:txBody>
      </p:sp>
      <p:pic>
        <p:nvPicPr>
          <p:cNvPr id="11" name="Picture 10" descr="A picture containing umbrella&#10;&#10;Description automatically generated">
            <a:extLst>
              <a:ext uri="{FF2B5EF4-FFF2-40B4-BE49-F238E27FC236}">
                <a16:creationId xmlns:a16="http://schemas.microsoft.com/office/drawing/2014/main" id="{71B0AA50-62BE-4C63-BD5F-B274BA2613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1998435"/>
            <a:ext cx="4702571" cy="4557387"/>
          </a:xfrm>
          <a:prstGeom prst="rect">
            <a:avLst/>
          </a:prstGeom>
        </p:spPr>
      </p:pic>
      <p:pic>
        <p:nvPicPr>
          <p:cNvPr id="18" name="Picture 17" descr="A picture containing cat, shirt&#10;&#10;Description automatically generated">
            <a:extLst>
              <a:ext uri="{FF2B5EF4-FFF2-40B4-BE49-F238E27FC236}">
                <a16:creationId xmlns:a16="http://schemas.microsoft.com/office/drawing/2014/main" id="{CDEAF83B-F37D-440C-9F2C-EA2FE15723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2" y="1899240"/>
            <a:ext cx="4814099" cy="4665472"/>
          </a:xfrm>
          <a:prstGeom prst="rect">
            <a:avLst/>
          </a:prstGeom>
        </p:spPr>
      </p:pic>
      <p:pic>
        <p:nvPicPr>
          <p:cNvPr id="22" name="Picture 21" descr="A picture containing shirt, cat&#10;&#10;Description automatically generated">
            <a:extLst>
              <a:ext uri="{FF2B5EF4-FFF2-40B4-BE49-F238E27FC236}">
                <a16:creationId xmlns:a16="http://schemas.microsoft.com/office/drawing/2014/main" id="{70B7A1A1-A3EE-4D41-9A82-D5B90712A1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3" y="1962901"/>
            <a:ext cx="4814098" cy="466547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D1C5895-1668-47F2-9CEB-383CC73D22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90" y="1945373"/>
            <a:ext cx="4726873" cy="4580940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7577FAE0-9D1F-4C91-94EE-4B984859180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1" y="1907324"/>
            <a:ext cx="4726874" cy="4580941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16E4121-D697-444E-B7FF-C5130C1CD61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46" y="1706689"/>
            <a:ext cx="5315415" cy="5151311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C951724-CDBA-4F2C-BD16-426A46CF7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69" y="1955516"/>
            <a:ext cx="4813068" cy="4665682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31E481B4-10A9-403D-8530-272489AB5D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35" y="1787291"/>
            <a:ext cx="5002695" cy="4849503"/>
          </a:xfrm>
          <a:prstGeom prst="rect">
            <a:avLst/>
          </a:prstGeom>
        </p:spPr>
      </p:pic>
      <p:sp>
        <p:nvSpPr>
          <p:cNvPr id="49" name="Title 48">
            <a:extLst>
              <a:ext uri="{FF2B5EF4-FFF2-40B4-BE49-F238E27FC236}">
                <a16:creationId xmlns:a16="http://schemas.microsoft.com/office/drawing/2014/main" id="{691CFE25-FFF1-49CC-B2D8-0224F69E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01" y="221375"/>
            <a:ext cx="10389703" cy="1097909"/>
          </a:xfrm>
        </p:spPr>
        <p:txBody>
          <a:bodyPr>
            <a:noAutofit/>
          </a:bodyPr>
          <a:lstStyle/>
          <a:p>
            <a:pPr algn="ctr"/>
            <a:r>
              <a:rPr lang="en-IE" sz="72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What are Community National Schools?</a:t>
            </a:r>
            <a:endParaRPr lang="en-IE" sz="7200" dirty="0">
              <a:solidFill>
                <a:schemeClr val="bg2">
                  <a:lumMod val="25000"/>
                </a:schemeClr>
              </a:solidFill>
              <a:latin typeface="Freestyle Script" panose="030804020302050B0404" pitchFamily="66" charset="0"/>
              <a:cs typeface="Amatic SC" panose="00000500000000000000" pitchFamily="2" charset="-79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9BDE3D-2DB8-49D6-B610-C685A4557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13" y="1743719"/>
            <a:ext cx="5275838" cy="51142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55734F-1335-462A-8E3A-0EEA6A7A640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18" y="6005538"/>
            <a:ext cx="1505770" cy="726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C7A968-1BF4-44A5-9D62-A36A197E6C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803" y="2171733"/>
            <a:ext cx="3019321" cy="425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" y="4514553"/>
            <a:ext cx="2277527" cy="22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E3DB-D6D9-4975-B724-B0EF79C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15" y="586054"/>
            <a:ext cx="6477000" cy="592818"/>
          </a:xfrm>
        </p:spPr>
        <p:txBody>
          <a:bodyPr>
            <a:noAutofit/>
          </a:bodyPr>
          <a:lstStyle/>
          <a:p>
            <a:pPr algn="ctr"/>
            <a:r>
              <a:rPr lang="en-IE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The Establishment and Growth of CNSs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EA765-22E2-4037-9201-CA87E2488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859" y="1457733"/>
            <a:ext cx="5234258" cy="5928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CNS model established in 2007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B4A88-5C16-46F9-83F3-0C1214B3F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750" y="2155463"/>
            <a:ext cx="3152331" cy="164851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53D290-4E27-480A-A910-71AD9816B361}"/>
              </a:ext>
            </a:extLst>
          </p:cNvPr>
          <p:cNvSpPr txBox="1">
            <a:spLocks/>
          </p:cNvSpPr>
          <p:nvPr/>
        </p:nvSpPr>
        <p:spPr>
          <a:xfrm>
            <a:off x="643859" y="1875451"/>
            <a:ext cx="5640519" cy="59281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First CNS opened in 2008 in West Dublin</a:t>
            </a:r>
          </a:p>
        </p:txBody>
      </p:sp>
      <p:pic>
        <p:nvPicPr>
          <p:cNvPr id="1026" name="Picture 2" descr="Scoil Choilm – Keymore Construction Ltd.">
            <a:extLst>
              <a:ext uri="{FF2B5EF4-FFF2-40B4-BE49-F238E27FC236}">
                <a16:creationId xmlns:a16="http://schemas.microsoft.com/office/drawing/2014/main" id="{60278C92-D57D-49C7-B133-CFDCD14D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61" y="2100100"/>
            <a:ext cx="4692969" cy="32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3843C3-DE41-47EC-9AA1-9845BAC58436}"/>
              </a:ext>
            </a:extLst>
          </p:cNvPr>
          <p:cNvSpPr/>
          <p:nvPr/>
        </p:nvSpPr>
        <p:spPr>
          <a:xfrm>
            <a:off x="659535" y="22908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CNSs are a growing model of primary education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7D7574-0A23-44AA-B0C9-AF4A34F8E4A5}"/>
              </a:ext>
            </a:extLst>
          </p:cNvPr>
          <p:cNvSpPr/>
          <p:nvPr/>
        </p:nvSpPr>
        <p:spPr>
          <a:xfrm>
            <a:off x="659535" y="273840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are currently 27 CNSs across 8 ETBs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0F61FC-F150-452B-A6A7-0E77ADE25DE8}"/>
              </a:ext>
            </a:extLst>
          </p:cNvPr>
          <p:cNvSpPr/>
          <p:nvPr/>
        </p:nvSpPr>
        <p:spPr>
          <a:xfrm>
            <a:off x="659535" y="318593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New CNSs open in areas of demographic growth </a:t>
            </a:r>
          </a:p>
          <a:p>
            <a:pPr algn="ctr"/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en-IE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(14 to date) </a:t>
            </a:r>
            <a:endParaRPr lang="en-IE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8A7ED8-118E-47DF-BAD2-D81FDC73E7D5}"/>
              </a:ext>
            </a:extLst>
          </p:cNvPr>
          <p:cNvSpPr/>
          <p:nvPr/>
        </p:nvSpPr>
        <p:spPr>
          <a:xfrm>
            <a:off x="647623" y="400281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Others open through transfer of school patronage </a:t>
            </a:r>
          </a:p>
          <a:p>
            <a:pPr algn="ctr"/>
            <a:r>
              <a:rPr lang="en-IE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en-IE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(13 to date)</a:t>
            </a:r>
          </a:p>
          <a:p>
            <a:pPr algn="ctr"/>
            <a:endParaRPr lang="en-IE" sz="1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IE" sz="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Programme for Government sets target of 400 Community National Schools by 2030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2A5A7B-033A-49B4-BD9F-C3CBF44C0F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78" y="1178872"/>
            <a:ext cx="4692969" cy="53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7BB1AE-4D43-4585-912F-65AA066A32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" y="5743000"/>
            <a:ext cx="1931948" cy="888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990" y="-139828"/>
            <a:ext cx="1775763" cy="1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068 -0.00417 L 0.02669 -0.3196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5" grpId="0"/>
      <p:bldP spid="27" grpId="0"/>
      <p:bldP spid="28" grpId="0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02D1-EBE3-4862-9D41-87E1D368A6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006666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The Growth of the CNS Model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9880E29-5187-422F-89DB-8A5187B6E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375350"/>
              </p:ext>
            </p:extLst>
          </p:nvPr>
        </p:nvGraphicFramePr>
        <p:xfrm>
          <a:off x="982579" y="15411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627C583-4983-4FCB-9E7C-ABF93A4D6A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02" y="0"/>
            <a:ext cx="1912198" cy="135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E83A1-9865-4F21-A130-BF1787AC593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" y="5743000"/>
            <a:ext cx="1931948" cy="88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297" y="5191886"/>
            <a:ext cx="1775763" cy="1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60D5C-C300-4931-BEFB-52085093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7D160D5C-C300-4931-BEFB-52085093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12EC92-594D-488C-AC31-C2724D96C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C212EC92-594D-488C-AC31-C2724D96C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1C76F-833D-472E-AE95-FC02EE30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D541C76F-833D-472E-AE95-FC02EE308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45B397-FC45-4656-8105-878BF104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0E45B397-FC45-4656-8105-878BF1045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BC9F4-D666-4040-A967-07080CD73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8B4BC9F4-D666-4040-A967-07080CD73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32C384-4111-4DBA-A933-A9E585783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5432C384-4111-4DBA-A933-A9E585783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B002F-0151-4928-A897-003D589AA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43BB002F-0151-4928-A897-003D589AA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FC4F8B-8BE6-4193-B1DE-3F145DEC8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84FC4F8B-8BE6-4193-B1DE-3F145DEC8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27C90A-D08D-4ED2-B855-F7414B7CD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6D27C90A-D08D-4ED2-B855-F7414B7CD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3F0BC-B848-4C51-92E2-3FAC2EA86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C603F0BC-B848-4C51-92E2-3FAC2EA86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20A1E7-D9AF-4021-9856-E6F215C57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6E20A1E7-D9AF-4021-9856-E6F215C57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6FD37B-D997-4B91-884C-1C9B48FC7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656FD37B-D997-4B91-884C-1C9B48FC7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3A1B76-40F5-41D8-82CC-E2CD3D4DA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>
                                            <p:graphicEl>
                                              <a:dgm id="{4F3A1B76-40F5-41D8-82CC-E2CD3D4DA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59CEC4-9C94-4F97-9D46-943BB9098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>
                                            <p:graphicEl>
                                              <a:dgm id="{2C59CEC4-9C94-4F97-9D46-943BB9098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DE675-9F09-4410-9BA3-F56AA74A5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">
                                            <p:graphicEl>
                                              <a:dgm id="{CB6DE675-9F09-4410-9BA3-F56AA74A5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491915-659B-4501-8E83-0CF3A5E70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">
                                            <p:graphicEl>
                                              <a:dgm id="{6C491915-659B-4501-8E83-0CF3A5E70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FA82E-AFC5-45F6-B9D1-9D69634BF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>
                                            <p:graphicEl>
                                              <a:dgm id="{72AFA82E-AFC5-45F6-B9D1-9D69634BF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777A50-C381-479F-9C86-55938DF7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>
                                            <p:graphicEl>
                                              <a:dgm id="{39777A50-C381-479F-9C86-55938DF7E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F9C8C-C019-4BC8-B9A7-2FD900180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">
                                            <p:graphicEl>
                                              <a:dgm id="{3FEF9C8C-C019-4BC8-B9A7-2FD900180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C64E8-8FC6-445B-8B3B-84B12564D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>
                                            <p:graphicEl>
                                              <a:dgm id="{45EC64E8-8FC6-445B-8B3B-84B12564D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95F41-8E58-4DB2-AA09-AC333873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">
                                            <p:graphicEl>
                                              <a:dgm id="{EE395F41-8E58-4DB2-AA09-AC3338735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0320F1-00A8-4BD9-9BED-17FF83538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">
                                            <p:graphicEl>
                                              <a:dgm id="{130320F1-00A8-4BD9-9BED-17FF83538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3F7280-7C20-43EB-92F7-203C40524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>
                                            <p:graphicEl>
                                              <a:dgm id="{973F7280-7C20-43EB-92F7-203C40524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F347D-4A85-40E8-BC93-C636FAFEA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">
                                            <p:graphicEl>
                                              <a:dgm id="{159F347D-4A85-40E8-BC93-C636FAFEA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F1DFB-0C7A-46C3-AADB-E57E5F425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">
                                            <p:graphicEl>
                                              <a:dgm id="{AFBF1DFB-0C7A-46C3-AADB-E57E5F425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AD07B4-C80C-4572-AE95-6BE60DE5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">
                                            <p:graphicEl>
                                              <a:dgm id="{FBAD07B4-C80C-4572-AE95-6BE60DE5E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5F783-BF46-435E-98F8-D8CB2EE7F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">
                                            <p:graphicEl>
                                              <a:dgm id="{BA15F783-BF46-435E-98F8-D8CB2EE7F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25C5F-4ACB-45D9-BDB2-7B8303564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">
                                            <p:graphicEl>
                                              <a:dgm id="{1D725C5F-4ACB-45D9-BDB2-7B8303564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43775A-DDA8-422C-BB75-224F7D2E7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>
                                            <p:graphicEl>
                                              <a:dgm id="{7443775A-DDA8-422C-BB75-224F7D2E7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2B7334-E1C8-43A3-8E04-20B802CA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>
                                            <p:graphicEl>
                                              <a:dgm id="{D92B7334-E1C8-43A3-8E04-20B802CA2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9D8534-EFC8-4D95-B16D-E8F21BC95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>
                                            <p:graphicEl>
                                              <a:dgm id="{BF9D8534-EFC8-4D95-B16D-E8F21BC95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02D1-EBE3-4862-9D41-87E1D368A6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006666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defTabSz="914400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The Growth of the CNS Model in Kerry ETB 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9880E29-5187-422F-89DB-8A5187B6E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9809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627C583-4983-4FCB-9E7C-ABF93A4D6A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02" y="0"/>
            <a:ext cx="1912198" cy="135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E83A1-9865-4F21-A130-BF1787AC593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5" y="5743000"/>
            <a:ext cx="1931948" cy="88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990" y="5287306"/>
            <a:ext cx="1775763" cy="1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60D5C-C300-4931-BEFB-52085093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D160D5C-C300-4931-BEFB-52085093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1C76F-833D-472E-AE95-FC02EE30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541C76F-833D-472E-AE95-FC02EE308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45B397-FC45-4656-8105-878BF104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E45B397-FC45-4656-8105-878BF1045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BC9F4-D666-4040-A967-07080CD73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B4BC9F4-D666-4040-A967-07080CD73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12EC92-594D-488C-AC31-C2724D96C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212EC92-594D-488C-AC31-C2724D96C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32C384-4111-4DBA-A933-A9E585783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5432C384-4111-4DBA-A933-A9E585783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B002F-0151-4928-A897-003D589AA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43BB002F-0151-4928-A897-003D589AA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DE675-9F09-4410-9BA3-F56AA74A5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B6DE675-9F09-4410-9BA3-F56AA74A5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FA82E-AFC5-45F6-B9D1-9D69634BF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2AFA82E-AFC5-45F6-B9D1-9D69634BF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491915-659B-4501-8E83-0CF3A5E70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6C491915-659B-4501-8E83-0CF3A5E70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59CEC4-9C94-4F97-9D46-943BB9098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2C59CEC4-9C94-4F97-9D46-943BB9098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777A50-C381-479F-9C86-55938DF7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9777A50-C381-479F-9C86-55938DF7E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EF9C8C-C019-4BC8-B9A7-2FD900180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3FEF9C8C-C019-4BC8-B9A7-2FD900180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063DF-A9CB-4DCC-AA50-4B6AFB84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DAA063DF-A9CB-4DCC-AA50-4B6AFB84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F69160-E1A0-4588-BB70-93C0AB765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1DF69160-E1A0-4588-BB70-93C0AB765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5BE8A7-CC18-4D57-902F-A5EBBD34C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05BE8A7-CC18-4D57-902F-A5EBBD34C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797CC-C58D-4313-BFD4-D422D31E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EA3797CC-C58D-4313-BFD4-D422D31E3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555A7D-9ABA-4653-96A1-2A0ED5099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C1555A7D-9ABA-4653-96A1-2A0ED5099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6018BA-6BA9-4FC7-830B-20A3FFD5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D46018BA-6BA9-4FC7-830B-20A3FFD5F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780E-9FC6-4F4A-BF97-BDE82584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65" y="176327"/>
            <a:ext cx="7054918" cy="641426"/>
          </a:xfrm>
        </p:spPr>
        <p:txBody>
          <a:bodyPr>
            <a:noAutofit/>
          </a:bodyPr>
          <a:lstStyle/>
          <a:p>
            <a:r>
              <a:rPr lang="en-IE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ETBs </a:t>
            </a:r>
            <a:r>
              <a:rPr lang="en-IE" sz="4400" dirty="0" smtClean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and </a:t>
            </a:r>
            <a:r>
              <a:rPr lang="en-IE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Community National Schools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9D0B2-9CCC-4C21-8942-F12E4A9FD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265" y="970153"/>
            <a:ext cx="7430435" cy="445327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ETBs are the </a:t>
            </a:r>
            <a:r>
              <a:rPr lang="en-GB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patrons</a:t>
            </a: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of Community National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ETBs are </a:t>
            </a:r>
            <a:r>
              <a:rPr lang="en-GB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state bodies </a:t>
            </a: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who provide </a:t>
            </a:r>
            <a:r>
              <a:rPr lang="en-GB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primary, post-primary, youthwork and further education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ETBs have a reputation for inclusive, innovative and high quality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ETBs provide a </a:t>
            </a:r>
            <a:r>
              <a:rPr lang="en-GB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broad range of supports </a:t>
            </a: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to their schools; 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atronage/ethos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overnance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Financial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Human Resources (HR</a:t>
            </a: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Capital and Buildings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nformation </a:t>
            </a: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Technology (IT</a:t>
            </a: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Health and Safety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Child Protection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Principals Network</a:t>
            </a:r>
            <a:endParaRPr lang="en-GB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This positively impacts on the children an families attending CNSs, allowing school leaders to focus on their primary task of caring for the children and leading teaching and learning. </a:t>
            </a:r>
          </a:p>
          <a:p>
            <a:pPr lvl="1" indent="0">
              <a:buNone/>
            </a:pPr>
            <a:endParaRPr lang="en-GB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09724A-26D1-407A-A94D-BEE42B6358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0" y="970153"/>
            <a:ext cx="3795668" cy="5023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79073-642F-4E43-A473-7F1DD8D0FB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02" y="0"/>
            <a:ext cx="1912198" cy="1352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65004-A3C3-4316-8B92-FDA112BE38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" y="5969304"/>
            <a:ext cx="1931948" cy="888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685" y="5304530"/>
            <a:ext cx="1775763" cy="1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780E-9FC6-4F4A-BF97-BDE82584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65" y="729330"/>
            <a:ext cx="7655046" cy="592818"/>
          </a:xfrm>
        </p:spPr>
        <p:txBody>
          <a:bodyPr>
            <a:noAutofit/>
          </a:bodyPr>
          <a:lstStyle/>
          <a:p>
            <a:r>
              <a:rPr lang="en-IE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cs typeface="Amatic SC" panose="00000500000000000000" pitchFamily="2" charset="-79"/>
              </a:rPr>
              <a:t>Kerry ETB: A Quick Glance*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271D6-8C87-452B-A325-78FA644FA4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11" y="395996"/>
            <a:ext cx="1931948" cy="88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43CF6-7D21-4809-B9CF-AAC68004D8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02" y="164272"/>
            <a:ext cx="1912198" cy="1352145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37107"/>
              </p:ext>
            </p:extLst>
          </p:nvPr>
        </p:nvGraphicFramePr>
        <p:xfrm>
          <a:off x="1554615" y="1610178"/>
          <a:ext cx="9082770" cy="413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192927" y="5814565"/>
            <a:ext cx="3424690" cy="25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*All figures to be taken as circa</a:t>
            </a:r>
            <a:endParaRPr lang="en-I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66" y="4979030"/>
            <a:ext cx="2099799" cy="21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209EF-0C97-40A6-82E3-98FC460A8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graphicEl>
                                              <a:dgm id="{062209EF-0C97-40A6-82E3-98FC460A8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7E9A5-6F16-4C10-9066-401238E06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graphicEl>
                                              <a:dgm id="{FD97E9A5-6F16-4C10-9066-401238E06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246FAA-21C1-42CC-85FF-93AD497ED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graphicEl>
                                              <a:dgm id="{5B246FAA-21C1-42CC-85FF-93AD497ED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222162-E217-49F3-AD2F-7FD77FCB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graphicEl>
                                              <a:dgm id="{B6222162-E217-49F3-AD2F-7FD77FCBF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7E406E-0491-49CA-A9F9-3360413DD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dgm id="{AD7E406E-0491-49CA-A9F9-3360413DD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808D52-5231-4461-919E-9D4C1EF16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graphicEl>
                                              <a:dgm id="{58808D52-5231-4461-919E-9D4C1EF16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573771-EA90-4072-AF64-227C9C20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graphicEl>
                                              <a:dgm id="{17573771-EA90-4072-AF64-227C9C200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256E2A-331A-465E-87B2-A6D29ADC0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graphicEl>
                                              <a:dgm id="{10256E2A-331A-465E-87B2-A6D29ADC0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A1C190-031B-4669-8892-FFF50F23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graphicEl>
                                              <a:dgm id="{18A1C190-031B-4669-8892-FFF50F23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5CBBA2-9C0E-42EA-A036-F05D2C89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graphicEl>
                                              <a:dgm id="{E35CBBA2-9C0E-42EA-A036-F05D2C899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52AED9-F9CD-4F42-8F5A-A70F2E647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>
                                            <p:graphicEl>
                                              <a:dgm id="{4F52AED9-F9CD-4F42-8F5A-A70F2E647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1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89802-5712-4C33-8A3B-2C34E1C15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04" y="1411757"/>
            <a:ext cx="3580832" cy="444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D5E64-5B26-4524-BC42-C05F2275418F}"/>
              </a:ext>
            </a:extLst>
          </p:cNvPr>
          <p:cNvSpPr txBox="1"/>
          <p:nvPr/>
        </p:nvSpPr>
        <p:spPr>
          <a:xfrm>
            <a:off x="609323" y="642316"/>
            <a:ext cx="5791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dirty="0">
                <a:solidFill>
                  <a:schemeClr val="bg2">
                    <a:lumMod val="25000"/>
                  </a:schemeClr>
                </a:solidFill>
                <a:latin typeface="Freestyle Script" panose="030804020302050B0404" pitchFamily="66" charset="0"/>
                <a:ea typeface="+mj-ea"/>
                <a:cs typeface="Amatic SC" panose="00000500000000000000" pitchFamily="2" charset="-79"/>
              </a:rPr>
              <a:t>What is Goodness Me, Goodness You!?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F577F-78D9-4F57-9F6C-491046F09985}"/>
              </a:ext>
            </a:extLst>
          </p:cNvPr>
          <p:cNvSpPr txBox="1"/>
          <p:nvPr/>
        </p:nvSpPr>
        <p:spPr>
          <a:xfrm>
            <a:off x="772886" y="1361186"/>
            <a:ext cx="5323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GMGY is the </a:t>
            </a: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patrons’ curriculum </a:t>
            </a: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for CNSs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Development by the </a:t>
            </a: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NCCA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Goodness Me, Goodness You! (GMGY) is a </a:t>
            </a: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multi-belief and values education curriculum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GMGY aims to increase children’s sense of identity and belonging to their family, school, local community and wider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GMGY is taught for </a:t>
            </a:r>
            <a:r>
              <a:rPr lang="en-IE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2.5 </a:t>
            </a:r>
            <a:r>
              <a:rPr lang="en-IE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hrs </a:t>
            </a: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each week </a:t>
            </a: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through explicit and integrated lessons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EB8AE-A5BD-4C41-A712-498687E2E35F}"/>
              </a:ext>
            </a:extLst>
          </p:cNvPr>
          <p:cNvSpPr txBox="1"/>
          <p:nvPr/>
        </p:nvSpPr>
        <p:spPr>
          <a:xfrm>
            <a:off x="772886" y="4690322"/>
            <a:ext cx="9416143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Through GMGY, children encounter </a:t>
            </a: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four strands: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My Stories - </a:t>
            </a: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identity and belonging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We Are A CNS </a:t>
            </a: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– values-led education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Thinking Time - </a:t>
            </a: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philosophy for/with children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Beliefs and Religions </a:t>
            </a:r>
            <a:r>
              <a:rPr lang="en-I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- multi-denominational RE</a:t>
            </a:r>
          </a:p>
        </p:txBody>
      </p:sp>
      <p:pic>
        <p:nvPicPr>
          <p:cNvPr id="3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B07BAF-2E2B-49D1-8D63-F9E515ADB6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9FCF9"/>
              </a:clrFrom>
              <a:clrTo>
                <a:srgbClr val="F9FC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299" y="1596594"/>
            <a:ext cx="6291944" cy="3780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C6C55-068C-4780-AF51-2DE56BF4C8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02" y="0"/>
            <a:ext cx="1912198" cy="1352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52" y="5324368"/>
            <a:ext cx="1775763" cy="1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A2B2447F6C14DAE806DB6EB5193CA" ma:contentTypeVersion="14" ma:contentTypeDescription="Create a new document." ma:contentTypeScope="" ma:versionID="f54391169850e5f29c05fe6873987c6b">
  <xsd:schema xmlns:xsd="http://www.w3.org/2001/XMLSchema" xmlns:xs="http://www.w3.org/2001/XMLSchema" xmlns:p="http://schemas.microsoft.com/office/2006/metadata/properties" xmlns:ns2="50bbe86e-4cbc-4ae6-a6a0-2b4d2063a11a" xmlns:ns3="fd98e098-0484-4982-b3e1-162fda9edb07" targetNamespace="http://schemas.microsoft.com/office/2006/metadata/properties" ma:root="true" ma:fieldsID="435ffbb8ce659c9fb22b4a48785209e0" ns2:_="" ns3:_="">
    <xsd:import namespace="50bbe86e-4cbc-4ae6-a6a0-2b4d2063a11a"/>
    <xsd:import namespace="fd98e098-0484-4982-b3e1-162fda9edb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be86e-4cbc-4ae6-a6a0-2b4d206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tus" ma:index="12" nillable="true" ma:displayName="Status" ma:description="Select Published to Copy a PDF of Document to CE Forum" ma:format="Dropdown" ma:internalName="Status">
      <xsd:simpleType>
        <xsd:restriction base="dms:Choice">
          <xsd:enumeration value="Published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8e098-0484-4982-b3e1-162fda9ed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50bbe86e-4cbc-4ae6-a6a0-2b4d2063a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AB0FAE-3504-47E5-9A61-801378B50604}">
  <ds:schemaRefs>
    <ds:schemaRef ds:uri="50bbe86e-4cbc-4ae6-a6a0-2b4d2063a11a"/>
    <ds:schemaRef ds:uri="fd98e098-0484-4982-b3e1-162fda9edb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232ED7-278B-4015-AB21-6BCBF909B04C}">
  <ds:schemaRefs>
    <ds:schemaRef ds:uri="fd98e098-0484-4982-b3e1-162fda9edb07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50bbe86e-4cbc-4ae6-a6a0-2b4d2063a11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7C279CC-AEDE-4A80-BE9C-408D695518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571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Amatic SC</vt:lpstr>
      <vt:lpstr>Arial</vt:lpstr>
      <vt:lpstr>Bookman Old Style</vt:lpstr>
      <vt:lpstr>Calibri</vt:lpstr>
      <vt:lpstr>Calibri Light</vt:lpstr>
      <vt:lpstr>Cambria</vt:lpstr>
      <vt:lpstr>Cambria Math</vt:lpstr>
      <vt:lpstr>Candara Light</vt:lpstr>
      <vt:lpstr>Century</vt:lpstr>
      <vt:lpstr>Century Gothic</vt:lpstr>
      <vt:lpstr>Courier New</vt:lpstr>
      <vt:lpstr>Freestyle Script</vt:lpstr>
      <vt:lpstr>Times New Roman</vt:lpstr>
      <vt:lpstr>Tw Cen MT</vt:lpstr>
      <vt:lpstr>Wingdings</vt:lpstr>
      <vt:lpstr>Office Theme</vt:lpstr>
      <vt:lpstr>1_Office Theme</vt:lpstr>
      <vt:lpstr>       Bord Oideachais  agus Oiliúna Chiarraí An Scoil Náisiúnta Phobail Seimineár Gréasáin – an Múnla Community National Schools</vt:lpstr>
      <vt:lpstr>PowerPoint Presentation</vt:lpstr>
      <vt:lpstr>What are Community National Schools?</vt:lpstr>
      <vt:lpstr>The Establishment and Growth of CNSs</vt:lpstr>
      <vt:lpstr>PowerPoint Presentation</vt:lpstr>
      <vt:lpstr>PowerPoint Presentation</vt:lpstr>
      <vt:lpstr>ETBs and Community National Schools</vt:lpstr>
      <vt:lpstr>Kerry ETB: A Quick Glance* </vt:lpstr>
      <vt:lpstr>PowerPoint Presentation</vt:lpstr>
      <vt:lpstr>Kerry ETB Community National Schools</vt:lpstr>
      <vt:lpstr>More Information? Visit https://cns.ie/become-a-cns/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Kerry ETB</dc:title>
  <dc:creator>Catherine Lyons</dc:creator>
  <cp:keywords>CNS;Webinar;Communtiy National School</cp:keywords>
  <cp:lastModifiedBy>Catherine Lyons</cp:lastModifiedBy>
  <cp:revision>102</cp:revision>
  <cp:lastPrinted>2022-01-16T12:28:42Z</cp:lastPrinted>
  <dcterms:created xsi:type="dcterms:W3CDTF">2020-02-14T11:17:32Z</dcterms:created>
  <dcterms:modified xsi:type="dcterms:W3CDTF">2022-01-27T11:02:57Z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0x010100D3DA2B2447F6C14DAE806DB6EB5193CA</vt:lpwstr>
  </property>
  <property fmtid="{D5CDD505-2E9C-101B-9397-08002B2CF9AE}" pid="3" name="NXPowerLiteLastOptimized">
    <vt:lpwstr>3607513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S9.1.2</vt:lpwstr>
  </property>
</Properties>
</file>